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8" r:id="rId9"/>
    <p:sldId id="266" r:id="rId10"/>
    <p:sldId id="26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4A385B-AE20-40B4-9B01-E8249733BAA2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9FE56C-3F76-41E4-B923-0E6102CDA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0/06/Flyfishing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Glowfeskie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Fly Fishing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Local areas to go Fly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-Sandy Creek-</a:t>
            </a:r>
          </a:p>
          <a:p>
            <a:pPr algn="ctr">
              <a:buNone/>
            </a:pPr>
            <a:r>
              <a:rPr lang="en-US" dirty="0" smtClean="0"/>
              <a:t>-Big Stony Creek-</a:t>
            </a:r>
          </a:p>
          <a:p>
            <a:pPr algn="ctr">
              <a:buNone/>
            </a:pPr>
            <a:r>
              <a:rPr lang="en-US" dirty="0" smtClean="0"/>
              <a:t>-Sandy Pond-</a:t>
            </a:r>
          </a:p>
          <a:p>
            <a:pPr algn="ctr">
              <a:buNone/>
            </a:pPr>
            <a:r>
              <a:rPr lang="en-US" dirty="0" smtClean="0"/>
              <a:t>-Henderson Harbor-</a:t>
            </a:r>
          </a:p>
          <a:p>
            <a:pPr algn="ctr">
              <a:buNone/>
            </a:pPr>
            <a:r>
              <a:rPr lang="en-US" dirty="0" smtClean="0"/>
              <a:t>-Sackets Harbor-</a:t>
            </a:r>
          </a:p>
          <a:p>
            <a:pPr algn="ctr">
              <a:buNone/>
            </a:pPr>
            <a:r>
              <a:rPr lang="en-US" dirty="0" smtClean="0"/>
              <a:t>-Ball Park in Pulaski-</a:t>
            </a:r>
          </a:p>
          <a:p>
            <a:pPr algn="ctr">
              <a:buNone/>
            </a:pPr>
            <a:r>
              <a:rPr lang="en-US" dirty="0" smtClean="0"/>
              <a:t>-Salmon River-</a:t>
            </a:r>
          </a:p>
          <a:p>
            <a:pPr algn="ctr">
              <a:buNone/>
            </a:pPr>
            <a:r>
              <a:rPr lang="en-US" dirty="0" smtClean="0"/>
              <a:t>-Black River-</a:t>
            </a:r>
          </a:p>
          <a:p>
            <a:pPr algn="ctr">
              <a:buNone/>
            </a:pPr>
            <a:r>
              <a:rPr lang="en-US" dirty="0" smtClean="0"/>
              <a:t>-Adirondack Mountains-</a:t>
            </a:r>
          </a:p>
          <a:p>
            <a:pPr algn="ctr">
              <a:buNone/>
            </a:pPr>
            <a:r>
              <a:rPr lang="en-US" dirty="0" smtClean="0"/>
              <a:t>-Catskill Mountains-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Fly Fishing?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-Fly fishing is an angling method in which an artificial "fly" is</a:t>
            </a:r>
          </a:p>
          <a:p>
            <a:pPr>
              <a:buNone/>
            </a:pPr>
            <a:r>
              <a:rPr lang="en-US" dirty="0" smtClean="0"/>
              <a:t>used to catch fish.</a:t>
            </a:r>
            <a:endParaRPr lang="en-US" dirty="0"/>
          </a:p>
        </p:txBody>
      </p:sp>
      <p:sp>
        <p:nvSpPr>
          <p:cNvPr id="1026" name="AutoShape 2" descr="data:image/jpeg;base64,/9j/4AAQSkZJRgABAQAAAQABAAD/2wCEAAkGBxQTEhUTExQWFhQXFxwaGBgYGBwaGxocHBoaGhsdGhgaICggIBolHBcaITEiJSorLi4uGR8zODMsNygtLisBCgoKDg0OGxAQGywmICQuNCwsLCwsLCwsLCwsLCwsLCwsLCwsLCwsNCwsLCwsLCwsLCwsNCwsLCwsLCwsLCwsLP/AABEIALcBEwMBIgACEQEDEQH/xAAbAAACAwEBAQAAAAAAAAAAAAADBAACBQYBB//EAEQQAAECBAMFBQUHAQcDBQEAAAECEQADEiEEMUEFIlFhcROBkaGxBjLB0fAUI0JScuHxYhVDgpKissIzY9IWJFOD8gf/xAAZAQADAQEBAAAAAAAAAAAAAAAAAQIDBAX/xAArEQACAgICAQIEBgMAAAAAAAAAAQIRAyESMUETUQQigfAyYZGxwdFxoeH/2gAMAwEAAhEDEQA/APj2CQl11kgBJZuL2c6CC4DFKlKqQxzzF/nziKOvEN8xF0k0jKkknTMWL6xi99kj0ieJpddmY9zuphyd26wEz6ZhpZgSxPDToYrN7IkBBLehPwD5wqmWSohr/XrErGvoKh/BTLpBAueQbXMkDx4R0Cp6pRcXCSVAgHeSphSlGYyc2/C9so5zZKZaZg7RKlBi4Acvlk45xubTBoM3DncKi6LhQGqgFPUMsic8s4xyR+dITWxKXNVMJFSlOTSGN7hnvYDrxjzE4hLOQCQplUhklwLAjKPZKOzdmSQneexuXAA7h4mKKkBaFEEhrqSSGJJt04d4gpN2HZTBKKlMA6yDlowd7m1w0JYlalFTslncAcVPlBAlSN08iOmYPhBEtMqVMs+upZrDuYxpGlsaQHCSVFMxQNLS3I1IBl1PyNz/AIYeViEjC0EJUpKxSdQVDecahrPo8L4F6QWsxQeYWF6cM+OQjUw0mVOQkEAUoYFRLlRYJFVt0MoscqddZytKr6svwC2biDMQQyO0BrSSly6cgNACkAb3CNPZmJnKJXJly0XpUSDQajvFjuluQsNIx9lYAmYtIen3in3iQ/ulmDhL36Wvbs8EpkBJO67JsASEjRWQ03czHF8VOMNJWT0Ym0NmH7tKpi1gl2BdIsQQnINYacYsFdm/ZqYEkMUuSwa5Ltkba5xv4SXIUlIYFUsgJUEhyDfUMLk/tC8vCoUFPL3KmBFgFXCXawFmzMci+I0006+nuNqxDE7PARLIC1UsFZhJXmW1YO3BzGRtTElJWQmlJulGib0mnK4UWLR1GPkSUICSmkhYZQU4LgBzfiNWMYe1qUy6VpQpSNxBBJBPvEu7ag214xtiyOUrZm2Z86bTLdxUVBwU5jMb2uWubjKMRC7xp7SnlK1JeW1NqWICWsE8D84ypfSPU+HurZUQtJprdJzAGZFg5I0zseIPCND2Zky1zWmLKHSaSE1bz6jQM5flCJO7pGp7JY3ssQgh6lOkEByCqw6ty6RWdN45V3Ra2M42XMl3KJlNTBRCqVAXdw1iCO4wtPkqAUsilOdNTFibMFXLRp7V2p2WLnS1zJiglRpJ3y5SKjkljq4HjFJ2AkzZSp8ua6W3UG67fhIDMNXfjHnKTjTktPz32ZyiYmBmKXNSnUkNcDzNtI6nCSj9mUgUqNarJQxSRd1WyKgi76BowpKJAQPu1dqkupVViODPbXKGP7bmlzKrqJ3SbF8w1y+UXmTyVx0l7js1MNi1sJU9JUtIeWSPeSVZ+GWRhLbGyQhYVJCloUWY3Lt8shFNo4lSihM2aUrSl1KPukliwpd0ghLk53tCox6iEiqpZUFVAs45hhvOBfgOBhRxtO41XlIckMYLZgWlPZ1ImJKiutRAI0ABYOOEauC2ZOBocDtEtQs2VnZIFkq4BTZBoy0z1ldKLqUSpBa67XdJ5cOcJ/2wZRqTeaXesE0NYEA2J65NlFOE5OiHF2aCNlKnpJTIKTU9alFOTvTUKSSQOAB6x7tTYuLlAqlgiWp0hKQXySFEJBVnTdaTocgWhHYWJnKWFSWFF1kqDM5PurLAW0jQw3tHMQsqQsS5JNSZa/vEpe4pAYguTcMz2jT5k60OkjnBJXQoGWri7KbnlbvjMmhj6R1G1PbeZNlzUFKUlZBdDpCQxBSA5d7F845leOKgE53ty8esdEFLyhpMGpCuB8I8jwzGsXcRI12MIq5sQBm3CNHByHQUsFFYYFiWvm+jfN4SwuBmTKihKlBIuQCQLanIR0ewJokqZwKQQSoEueGTMXJfk2sZ5W1H5VbBmWrYSqvu1hQAJJKSCwclk3dgHPMtG/gvZ2UJQmzJpJQSdwflORSo2ZSSNDeOnwGKlUSwghIsAzWAH4muLHreGZ0gAFC2mAm1Id3Hg5fpePMyfG5HHqqe/wBi1HVmD/ZKTLeS6ajkpIUskhqSsWpNha3OEdkYJcxC5bBE1AAQqqwBBqdJzs1zqRHToIQEGUmxLOE6PZSgA5YPfvhKRLpnLWhBSmaASpDkbgYOCAkEuVM/rHN68qkv0/yn/Rm6OK2psqbJJrQpTXJupLB7qIyFjAEzApBJAcFyoGwBAZxnmNI+mLxhEoLpTS6Qa2pOgCidH4vn3wTansDgsSirDvJUS5CSyee6dLWZhHo/C5/UjcvBcY2fK1ylLUKFOkJ1IdIza/CqzRr43ALTLQwJ+7IIs4INXHMpWgOOAi2K9nZuHmgKSidKQxDKzBqN2Dgbpfh3w7tuYgjdU5QUWSQQl3SydSKmze0dDn80UvJSQhIw6krVLUFBMshSEkAAFlFLve7EQ0cInDGas3UkrAzG8VLSk8xZXSPdqYwmYCRcYcE1DNIBLs+dRADcHjX2WkTxLEwoUCvtAOASbVcRnbivSObPJqKfjyNoQwZxEpAMrD1GmpS2fdABLMc2e2dhwiYTELm0fZ0BLLYqWTu23ibs+WQ9I2vaLGIldpUozBMFJSklhZ3dLEAgsO/OOR2hjD2SFJSlLOndISBlwFssr6xhil6m5R78+5LdHcSNmBIWpCitSWUnIgkszAC9i+eWrxy/tH7UqKlSpaAggEKALsQ6SRx1zjLxe1VzFKMpS5MsAFQSslzo6gxIPPJ4x1JXOmbodaywSBc24AR1YcEeNzWw5Ki4xkwCmohIuBpFZ2KJDE2ewGd40E7NkpdMybVOAuhBTQjTemGylCzhNhxOUYS0F+85fWUdSUZEtGnMnAyJbSwKVF1k7yidG1SLacbwvz0ikqUaHOr26fzEXNyHP9oqCroSCBYAhjZ0sKUKiyUmpX6UkFTcwITeNj2VmpROqWmpIBJs/wCFWYyIcgl+EPI6i2Ujs/t8hMybOnTJSgqaUyZiN6aEh7FKgwAsx1Bu8YCcHLAqTMnqIURMUZQSgF0p0FgElmD6ZPGp7S4uSvDgGTLSVFCnltvDeYli7byv2jnhtOclC8Kle6osneNkki1uLN35ZR5WGHKOtb6/Ja9htp6KbSwqUTlJTMBCc1WLvoL/AMR0Psrh0khRRwZSczkB0zcXvwgez/Z6fKWAFIYkAk7rMHq3mNjlaKJmmUgglKloWxLKSmlRDlRYMAbd/dF5YSlHgt/yTwaZ7tjYqlqJUFJU+4XcUKDALOYIbLujHxwZu1IqShKRQBkHAKj+ls72ENbd28oBIExQWlI91VrhyKuIyGjcY5zBzajvAsVB26xrjxzUdvQSXsMDHrTMKgp1aOCGfpF0oM1KkkBJusEMlNtAMhoABxi09MwgiWkrk1O6gKktZn04sOUJKWpxumNVT67JsqJdCeZcHnA7kPU4GQ4CHlLFNw7gjW3MEQutBWyKkACzs3iweNISvsE7E1SiXPPp4CLBIIZgOgJPnBlhmF9L6c89YF2ZUoAMx5+sa2XZSZLcu8SGpmGUkkOA2j5R7E80TyR9owns0gAJqUJdN5QDJP8AhFjGLtfC4XDFM0pKSVHdsGCblnsSDz6PHFYT27xaya50ykIUXlIl16M5IsOeYjmsTjZ2KmpM6cVKLJCpiiw0F9BEuDfbo1tH0L2o2lKUpK5KkpQlLuuyVlwSWBJUQFaAu3CMrC48GW6Kpv55syYEaMGSVOMiwu1ukc2ZM2kSiLodQIFwCzsr8pa3PrA8GlP3qpiS6UGkAs6jZL8gTU2oTEejFxE6bOsl7aCVSxMnVBLshKypPBJKkhvwmza5M4jVwc2diZqUJChKACgSwFItknQ3A6dY5P2Q9n1YlYUSEpJbMPztwszx9FkYCbJUmXVTLTcFIvwF86i/S8Yz+Hxp/mKMQuIwEqhRmhEzIlNViQXagktn6PCbyyCpE6Yh1UsVEC96arOx93K1rwhtzZ2GkNOxBmLKi28d4sXtS1214QtjNsSuxmpkJKa0ue0LkKUzJR9cIPQi40i9CHtBtJCZpoNRNSSTZnAZmfTU33jlHOCeCVEvdJZRzqKXvxZduhBh+bsqZIQlfaySFguACpmZw5T719PGAS6kKmlbESEe7Yh1KSEAD9SqrPlcNG+LHGEeK8E2+hzDT2KF01gSaSC+RZYvVkySzNmY63Ymz5cuSpcwhylNChwKQUkWzKKODEkRxuEwsyakFCgSU1qKlBLXIU41DVZcO6OjmY9ODw6ZE6XViJaUilQdIya/AM+rxnlV6RpHStie1UCefu0GUUuCSq1KUlrEi5KeXJ45XFzHYDvhvaG0pk1RWoAg2ZIZIvZkiGEYFEpL4gXItJFl6EFav7sEae8QchnDjHg9/RGMnbsDsrZ1RrmMMOP+op6aeAdiSo6JSCS+UaG0+zlKErCLpkzUVKnqtMWHukm1KR+VPvakxj7TxZmNWoAIG5LSmmWkahAc+JudTDWxsTKmIMmfYJSTLVkQbMCeGbDK/SNOLauX3/Y0F2XhJaVKUlYISPeKGfXdSXOmrd0ITEkpcvSVO7HN8yeDmD4sqkyQkgAzTVoSEDL+oA56PeJhdqhIKFIqQpgoOQDqbhjoCz6Qqbdg0hQylJaoWUHBzs54dIWUm46/GC4meKlFBND7oJctoHObRSUqNooksYe2XiAhTl6cixbO3lnFUz5akEKR94BukFhmM+JarPlwimzlKCnSRbNw4A4kcITbaegTOow+Pw8srkT1rmoqZ3uC7uP6A+vE5xg4+eiXiPuaVISupAYlNi4zNxbjwi03aiFyQkhQmABNTBJYh1A51JewcuwEI7PxAlLC6ETG/CsVBuY+MYwx07/0U3s3JPtLMC5kwSk9ovJa11BB4pS1IOcZM7aswhTrKqgAp2LgMRn0EJ42ampSpaaEEuEuTbmTc56wmuY8a8EJsNOxT/vHuAmhKwS7atY90LA25xEgnVvrSKcU1Qja+1JUkpSpRVUTcABuZe5+UKzJqgLbxOjEEQEJ/Km/HT+eUFMwsCpLt9ZxnwQqGJJTSSc9PlEwC6lFKqqDdwHIJ66QstTI91gTa3Dge+DdqySn5C7eLQnDQcQOILKIGQt1i+zpwSVEpQtwzKDnOxSdDbwhYpAs9oPImFmAHMxbWqHQNaLl1X1eJA5ouX9IkMDyRJQASsHkxa7jPkz97RtycQlNVUtS5Ct4AhlgsxpKQ2hzDW0vCvsstScRKKUoUqsMFlg+l2LeEdf/AOqZyFsJEsgKagivNV94nMl2OhyEUykcwuQFhRkrUpyA0wUzAL2IDggNo7kZWaFGVh5qCtJ3VpWUqBAUxcZ3yD97R9HVj8XSokIM4BPZlglTF6nCXSpTc2s/KPmW2Zi1KBW9Wrk36g6xMdjej6fi8dhZ4RNQFpmJmMSk0qu9LpGYfhxPONWRt/DJSUrnqU3vJYlQYte27pn8Y+MDFTR9ZwLDrV2iVEXfiIXpoOR2vtkU4kylyUupylalGgE5hwTwBu/Hv7LYCtn4TDoTQrEYggKmKUAUheoRU4CRkCA5ZyY4/wBldmKxalS1KMuSlNUxZFVL2FCbvMJFjpSS9r7BwixNMuTJmrSDSgqpdQFgSQWduAjn+JcoxqJphpu2fVth4jD4mSZakChYIUni4Ygn6aPivtR7FTMLPmygVTAUVAuElbLSpGXEAg5bx5W6+RtsYPdmTU9p/wDDJNagf65p3EHkATyjE237e4gpvJlokkKF0pWqvQGZMcmwJsBkIzwTnVNG+XEluzlTiZ8pcycncWo3DhiGZYKRoTmMt7WBI2fPmlM1cwTEq31lajuAhqlqUwAYcTkABpGr2KJSTNnAIrQCJSQELdhYjJA8yDlHO4zbE1ZpUlPZAEJlp91OTKzqKw3vFzcx0R5N/Kvqcrl7jR2siQodgO0XrOUKe6Ug+6P6zfgExWWe2UJkxLJ1LlKVMbirNsza5Y3eMLEYiq54Na2Ue/bFUhIICA7Dre8U8K7XfuRryah2UklRKwlLlrOM7Cp8mfR7QHA7PHa09omkXUplAAC50flGUuaTqY0Zkzs0BD76g6xwH4U56i56iKakvIy+Kx9aiQB/S4uNBAEAqDfwIAudkwAi5nFuZilFJUIstDRbDMVMXIbS0L9tppBMNNZzy9PjnFAMKQwuW+uEDTiCnJvnBaHIdQvkdIVmywkkOFc9Ot4ALTMY5BItFpc1JgNIYAqfgBz+MSZIWm5QoDoYBDuIpCC/C0Z8mSpUeqmlQbIRobOWzKItkkc+MAFJuBCUhnf1PSCYWQ3Xxh3F4lyQNA8WwykEAvCEwZEBxSy3IeEO4qSAbZDM5DpCG0ZaqUlLGWTdr5ZPyvACPEzCQlKpgIR7g0S+ebWgScKm5MxJPC488oFMn8LwRGzlrS5UlL3uSTbiEgmAYzhNmdoCakpLE3c5XPQteB4jY05H4D1F36NDnsxjpSJyETSQFKCSqzJc+9fJh6x3HspiZfbTMJPCSVWo4LGVB0yd9e+IlKmXGNqz539lPAnvbyIiR3c/HYYKIVJxLgtuygsWyZYJcM14kCkxUfNsFiClTuxFxfheNSXjKqg5u3HmeHGN7BbGwhUyVpUXO6xqPcU3Hf3wrtfYxTcKYAi3YgDvmPw4Q+SChQ7RWlZ31OnJ3JAyZjGXNV2qrkDmbfRjQxWzqUOFgueADZ6hRfTNukA2fgN4kPlq7ZcWiVJJWDOrOxZSZYI3lFYGblm4U2h/D+x8k7zAKfUZX4ERzmzVzUzAq4dQsQ6R0L6846+Tj1EuqwOrgBniOW6THaMaYqZgbSh2naG4pJDAWyZrk+Mc1tP2pxkx0GYZaTYplihxwKhvEcnaO8xM5MxdIUzMtgdC9LnVJbvaNbZ+y5Cij7U1CywSQHOWb5C453jeq/EQpb0fNPZwTFmkAFCfeUbJSOKlHLpnwjrPaXDS5KJBksZipSlCaffTvlylJ90kMxzAGjmGvbfYGGUEjBTaSh//AGzGjJ6kTEilKy/94p1ZA6HhJcwpsQ4EtTFWlrpGrXIY88oiWKL31fg09STXF7KYrBpILuVgElRNyTGMmUX91rEueQjoMGtJUasm58LM0ae0NlCYCtNgw3iGs3B79zwvU49i4+ThlyoicOondSonkHfpGziMIhJ/ORa7AeAVUfER6mY6aXIF90JAT3gG/UuYfqexOjOw+HShVU0gMCQkbxJGQLWF+MAUSolRuSXMahQngo9RFJOGcmymA5Q0/IWZpSYt2RZ9IemSkvcL8o9loQ34orkBmURdI9I0qU8FfXdEklOVJP10gsBASVWD+cUKCDeNU05srx/aAKQC/vd7GCwBYCZQupmOhYFvGNL7YoZzEnuf4xnNkA/lF0yecFiaPdoT5akgJQAt/eSkptq+8x8ImDWd17jw84JNw6AHe8WwsyWCHy6wrAtjlAuQguzPVpCGETvh6gOWZ5Rr4ibKLkahs4HIEsZj/V+0NMQeVtNl3S6ciCHtrnrH1vC7DkzcOhCroIAS6FIIChrYER8pXiJaVOEOetu+Nmd7XzhJZKkpUbEk37niZW+hxpHST/8A+ZYSZUyly1IcOi4JGpBDeEcDtPZKpK1BM6Wthm5B6EXv3wtjdtTVhjNWRwqb0z74SGKPKBKXuU2jS2Ns9GImplzUL3gWKAkqBAd72ItHX4XZEpCkLmFM2bLIAIWe03bJCkJYOLDPQcI4zZW/NSFOEE7zFvOzCOj9m8Mhc2pzTK390qLljoL+MROyodHWSNpSAkBSkgizAq0sNOESOdOOX+Fm0eoHwiRCS9h8mJJxiU0jcu9RUUueVIc+ML42cikUCX716Skq+Y8IzcJPAJOReyioljn+Fg7xJmLCj7xI1JKh6xTRnZsYpdSEsDu2pYgDvsP5iqZai+6Rus1Kfn9PC656DLzU4v7/AM49kYlIBAq8Qo9zRxz5cXX30KxqUggJAAO9nl5iNHFVJSoy0dpMLBAF3KufAZnkISwK1TCEICnJ4M2tybANckkMBDG0NqpTVJlGoKSapmVbpVZPBDJHM5nQCvh1Lny9hLbopstcsKmLSUzZu6CsAFCSkf3f5jnvZDTJ4X2jtkyhvKJAuAbku5zzd38oth92oBveJy4lxrGP7Rh0HiP5juh4Y2t0aXsttNRk4lSlsU3fhWCPC3d4Q/jdmysRJ+0hRRPKCpYI3FhNIUpKnsq4JBAe9wxjiNm7RMuXOQL9qlKf8qqv274+i4KTMXKlrT2aUoAWtJClMqk1boqJQQSkgXKVEXj0JR9XFXlGCfCf5M46UUgppDOPeIc2/pLgefWOi2aCuXdzu2JIfLMuXeOfm4ZQU6EqEsLpSVJIFzugk6t35wynbXZK7P31JOrFJYkW4gs/SPJnim48or6nVGW6DY3ZpckJUWzITbXNWUYiwAL8WsQfQx1ex5hmTRMnFMyyqUrmUgqIsGNyOmrPGHtTZapZVLUlSVoU2StQDqeBEYxyJS4t7Hlx8KaM2YoO12529RBiqnPUXZlfxDn2M+9ScrkgA+SjCeJkqq1/S4GfOr0jaM4tGSE5k3OPELi07CKF6f8AK6vMOIAtBAuCO5o0TT6A9VMiiJpfOIQdYCI0Qxmq0SRc6vygdVmguBS6mtfi8D6AMsDUHwEBlh1MA8bxlEJcFB4HMZ8S4jKsZjkpd7gfubiMo5LAWU6gQLtoxJ9IWrI08XEbeHk1FQYcmHpTaEF4cXJUAP0OfFs4vkgFTPLaQWViSdfSKz8OE6gv19IFLTfv0irQDxmPBkqWpkJCVE5JYKJ1sBHpwNAecTLvZDPNI/QWoHNZHEBWUDm4s0lMtIQg2UASVL/WsMVfpsn+kRNiLHDS0XmKC1j+7QoU9FzA4/wof9STAJ2KKvwoQkWAlppHefeUeaiYAcoiRDGNbKxAQupxbjk+mh9I09kbTKe0XWQoJcFKgH5F0F+lo59JY/N/hB8NcK3gm2tV+VgYTQ0xw49eiz5f+MSM8txT4ftEh0IeTiqWZKQ39IJ5xeXNvYDy9A8AROIyHqn/AGqgSDfIeEQ0SbCluMh1y9AIklS3YKT0qNvOFiTSwFuX7AN4wbZUqufJSohlTEAgvcFQBHeLRjJaYrNWdLXLldilSQtY+9NnALESxd2ZirNyw/DfL2irswlebyvd52T/AM4i5iipSle8olRIsXJJNr6mK7XW6EIydye791eUGO1p+SoPZp4LFVgqYgkhTHgR/MJ7QRUc8x9ac4UwOLSnDpKiQylS3HEGoW6KiqdoS9Vg+UbLRbRjpQUqIOj+H8Rt4b2lxEq0qb2dJ3ezLAbpSepYs54W4wpipaVAqSrfbdZQGod+IpcaZxTZWwVznZctFLk1qILJTWSEgEmwPeLtHTDNUaIcLYTbG3F4ilK8kJYc7m55sw7oV2fhlqUlSAd0u7OAx4a9I29q+z0qRIwswFapk0TDMC2CU0lISUhN6VVEuTdsgxgWHUySKkgDkLd2cZZc7asFHiMbRwXaLqpmIUA77qWbJmSGMFwqFlAQZsylFg5duXk3QCFZUxIL1n64Z8eEO4N3zq15fD0jzZuSjXsJtl1JYDeWRbiw8LQtNRcl1u2hHxA10h3ETgRo41LW6HuhUsCFAaZsw+cTjb4i8CiwKby1eFh5G8IzEWNiPH4iNkkENUegdugfWEcSnqer/ExvCQhGZJLe6fX94SKY1FSRTk3xjNKY6sbspM9eGtkoJmABn5nKFQmNLYH/AFQ7d7eQJuYc3UWM6LHkdmQSkXzA80nrGSqUwO9rkQfl35xr48liS4STYvlyLWGUKy8FNKSQCE51KVQg8nUySI83FKl9SRJJAWrLX8IMXw0gqtYucqRfzg57JD1KrJzTK93p2kwN3pSqGtn7RYESkCSGzSTWf/tJcdE0jlG0p/LYWZmN2OUq++UJQ/KBVNV0lhqeqykcHhb7SJZaQns/+45M05/jKRR/gCeqoc2mHL353PxeMym+R7y8bRla2OwfZ8eMAUiHglzkeLZQsQM/rxMUmKwRTaPJaYOZdjFEpi10NMWIi8l78IuuSR+FotJHh9axQ7AqziRZSIkADJkkB6S3iPGKoZ4HLlqJtnyziypa33vOESOFIbQdbGPUzSghSWcFwb2Iu48IAxNrmL35xAjXnS+2JmyCXVdcrVJ1KRqgnhcO0Zu0D95ScwkBjzc/EeESUghQLm3Nj5QztHaawU1UzEqRbtEhW8lwbneewOf4hGUYyjLW1/v/AKXGhDZwfDz0n8MxCh3uk+keowAzYHxgg2jJTLNUgAzFhwhakuEvdlVAXMPYPF4ci3ap60qHwjT1Hu4v7/wzWhJGEGTeUdD7Pezs3s8QtKVhKJExdbMHCXCXa4KQoWveG9gbMw+IWB9pCdKXCVq5JBJ9I+mDFIlyDKWsqAlUVKuWIbePFvGJlkRcYWfDMRjVTKayVUpCBYBkh2GV8znePJAcMEu39MFl4BDD76X4L/8AGCpwKGP36L8ErP8AxiJZY15/R/0c9C0uWoG6W6pIPwh3BzC/I5xSVgJYL9t4IV8WhuVLlAuZkw9EBPnVGOWcWvP6MTRXErIFmHMA+EKpN7li2jfsY0Vpkm47Un9SR8DElFCcpRPNUxR8gBEQlUev2AAtToJPwflrGdiANRb65xvTJ6QLSpb8wT6qMBXi5n4aEfplpHmA8OEmvAqRjowtSd2UpX6bn0MAOyZg95FI4zFJR/vIjWxWIm0muYpXJ1HyJAjnuwLu3lHXicn7ff6AqHfsMse/OQB/QFLPjSE+cP7DTh+0SBWon8zJH+RAUf8AVGQJKtQfCNHYspVRfhwHl9cIeb8D2OzbxeKWkqpTLl0nMC54MpTq8DGLi5pWSpa0E8SSo9Hhidg1EvvHnaFTs8hzT4+scuNQXkgEknIFxyHDXLKNLBMBkB5epaFJeCItp3H+I0sJIazeecGWSqrABikubO/QkQhiEBwzv4fExsYnClgw65Qli8MS135/Rh45pUNmeiU7gH0jzs0sbqy5N3tD0nCKBdj4FoNJw5vYd4PqIv1FZJjSpIP/AOgPhF14RQ07yT8BGrK2e9iq35XZvGPBs4uQlXiu3foYv1V7jswzJYXPNm+YgYlAEesbGLwYAyGedj5NCRw40f8AygfGNFkQ7ElS4kN9kOKu4fvEh8gsdVhBqLnRvnpBpGDSPeQX4gt5QvLxnBDnLU+hg8zaEzIobuPxVGElLr+S9BJeFs7Fuj+sG+xPw62+UZy8XMP4fEPFkzpn9I8B66xEoT9w0aH2QBgSIFjsKiilTXLpezf1OL6NziYZUw6jx+QgePw0xSrmzMGNtXe/EmJhqW5DS8nM4vAqqBqCgcjkGGgEHw+FVk3dG0jY6iFAlmIt10A/mDStn0ZlT90dfqx6sotsDYyphuks+aWfzyj6LK2cvsuzSkBNIFxVyHvOHAt3Rx2ydpdkQEqUeh+Fnjs8JtcmUtkqKuzJG6wy1DvGM5WbY3o+dfYgLB4uMIBx8YcRh1BIJyOQqF+6IEaOB1P7Rzyyy9zn4oVThQ+R8YL9hS1n/wASYOA2r+HwvB0EcPWMpZZLoOKFUYQcvCLJwfMeAhuYRwfoYFUOBjP1JMfFAxhB+YeEVOFH5h5Q0TzPQiPCOQLCD1GHBChwQ4vCisGx93zjQWEkOU28vGFChIsAe8nwyjoxykLigYkhvdEHw2ECvoAhrawM9G5C5hvCLA/EH4EsR1eHkbUdAooPKwwHH68YqZQHLugygTlT3wFSH/KfCOC2x8Spbh6fEQRBUeA4aQMSbv8A7S/pDMuU+fmwhydDoBNSrl3H94VmyT07/wCY1Zo5t0EAxCQshiSw0H73i4zYmjPEoOwbvP7QYyBmAx/Tbyi/Zgam3Gx7ovY5m/MfMRfIVCXYgv6OYt2dmbKGzwBvyF/GBdmTmQY0Ug4iUzDufr4QFWFYdc2+rRoBAIzSOrwHsXyv0H7RUcj6DiIHDcD9eESHwhXD/SfnEjTmyaF5GxkuS6VIZy5psOiot/ZqE+4q7/h08TEUSGZ2Llzn3D5QUEWJfvB9NYcpT9y9Hi8IDdSlqb8xfw0gicIlroU2mQ8eUEwiElwo25/sIk5NxmWtcueFgTGLk7oaKpQBqLafznHs1AJcjTQ/MiDiQWBd+8BvMQGYi2WXGz+LwY2m+wqgSQyS7guLVx7LnhPupPAl365wfDSVFJBbPlbWBTQ1tON/i/pGtJlFKl7zFmuwJHoWjV2ZiAUKCkIKgkkOoqyHCpwdXEZ6Zti4JHFjk/QXtlD2Ex9JYS1JDO5SAet28nMaKLoSez3aExXZSlKVMIuAVZA8G0PUvCMpRPBRjWxWJAloqIINxSsFnz04wmmRYkXDsWuRy0Ec+TXYdlKGzdyOHrFcvlf5/CLiWxdSSztcZ9zwUyk6MORP8xiwYMHSIFjge5w8Tqe9/oQdKwXIz1J/eIaoBcFtPX6MGlpOhbl/NosVA2cc3D/BoCVs9xbLJvM5QNWgXZJwIuSl3YBn8hrGbPXcOnuYD94dVODAABxmbnPvhKfMSVCkB9Sl0u2ZZs46cKoTPVLY5gfXL4w1gyA5ZRL+9w9YTE1KjYcPXk94bw5ZiRfJySD4DeMVl/CC7HUrGbKNs6U+GbwAynJYF+aQ/m8MdoD05O0AWBqAx6gjxT8Y4ItgV7Iga35N84ZkkgZN3/V4XSnkluYUoeIg9WVrfp+ZtBKW9jpIIuYg5v3v8IFNA5uNLnTgdItOLWyHHl4wGYtmYFuLZ94VFdgwaFDiO6z+ILeUegWu7R6biwHUkj1PwgRkDMsnoX8NPOLTViaLBINnZ9Sb+EX+zXy72gIFP4SRz+EWWVC7W4t6N6RrbYuiKkkOQKSMrXI8oF2ofePgA48SzRJrvcgudQW8NIEVlySxAscj8YEr7BOii0B7OR0+SokHEw6UNzT+8SKt+wWJyZpf5gXHjBULLFn7wITE9LPSCb3dVvGPUy+uTe8I3cQsdlSiTZuZf5QZKQA/4uFI6ZwqgUh91hZiS/HrB5UwaJAbMsSfF28oympAqDOzEBuJax848Wu4JBJ5fWULqf3vQN6EQ1LQEprWHJyBannBC4h5Ly5mp/3fEh4pOXUDSnqXvnp/ESRSp6RvcgLecWJD+8ruBb4NGip9FbEVS2epxbQ1E8HewzjSwSUoQHIqX+ZTac7QNW8VUoUt7OCoAcXck1dD3CGpc1hYUBsnJL5Fy3lHSqUHZHkBil7qdNXSabc2/wCTwkmbvXJ1zJvrDmLWyUhnbgGz0c5+EJJQAxDhROQew42EcdodbGlzt4ByDwBHxMQK699/QxJALli4e9yfIR6tTE2P1ox+UYt6LdHiVX4jpf5xeoGzfD4wFKHdTsrvHgYiF6MOpv8AtENEjErJnA5X+MXDtukZ3YX9DAGKrWI6ajhbOKlR91j6eeUKrYWWAKnSGJZ828MoTnSiCDkpWmfH8VUX7XQm+lxfrAF3sqydc39I3ha6CkVKiWIsBldPnZ4bkKRV/wBPkb66kMB6wvSPwgU8/o3gqZqbEkc01t4ML9IqbbQJGqlQSGCvRvMwJc0gtVxyD/GKKmoWBmOTfsDFlBgHB8Przjz1rtDLSlqt6U/ufSLqB0YdzfCAy7ly47gPhBd3P/h8RCfYFpsxWhD9LeBvFVrcXN+pDdGF++C9nVkG6N8RAlIDZa8fleLclQwaSnUrIPVV+W7aLT0gpceGfiBd4GpQALJ7yfibxQquSkOOb+oyiovyiWeS0AnMJ7i9u+JOljMKChxY+his0sKiL9T8mgKKSHLvxb4g/CNb8ifsFIOWbcCA3Uj4wvSDlVzfKLzFsHDNzAHwhdK7NuK5OAfWKV9iGUzA3vn/ACP5vEigSP8Atjlb5xIV/ehmYlRFrNmzQwlRNwG1tnEiR2MKLSp41c97ebQcrDAswybjfi0SJESWxDE+WUHPmH8OceLXUWqAH6bW48YkSM8avY3otU34gRqwZvGPCHsADfMi8SJG11Ea7HcJJ/CEsDrl3bpy6vAsZLpABLJc5cR0+MSJGk5PiVxQpMKXACmfMMfWKLCidKeqsu/5RIkcstKzNO2MYdwc2te3PrA54Lnlrd/OJEjFPZpLoJLlIKXNT6E/IH1iIklNz9eceRIibcXRJUnibfXWKicBo/WPYkaJIT7C9kVb4AH11jMXMVoSOLFsukSJFYZW3+Q/JJEhRFY3g7XUX+AgyJinDsNMokSLvk3fgb0kMypzBg3m9ukM9stgRSRxu/nEiRyTSTEg8hRubk6iwaPO0GrvyyiRIzlFWOyzuwABjyYVAWt/l+USJCm6GwCgvVugsIr94d0Nny+JiRIXOldIVApmGOpPgn5xZSltYAc24f4jEiRopuXYpLQGXNUDZlDV38rxXELU+6tuTn4JiRI6IpN7JuioK/zJ8VR5EiQNjP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ile:Flyfish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assets.mensjournal.com/img/essential/the-ideal-fly-rod/618_348_the-ideal-fly-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828800"/>
            <a:ext cx="8051581" cy="4533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for Fly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-Specialized Fly-Rod and Reel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-Specialized Fly-Line</a:t>
            </a:r>
          </a:p>
          <a:p>
            <a:pPr>
              <a:buNone/>
            </a:pPr>
            <a:r>
              <a:rPr lang="en-US" dirty="0" smtClean="0"/>
              <a:t>-Leader for Fly-Line</a:t>
            </a:r>
            <a:endParaRPr lang="en-US" dirty="0"/>
          </a:p>
        </p:txBody>
      </p:sp>
      <p:pic>
        <p:nvPicPr>
          <p:cNvPr id="16386" name="Picture 2" descr="http://erwinnavyanto.in/wp-content/uploads/2012/07/fly-fishing-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63745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2.etsystatic.com/002/0/5314933/il_fullxfull.373685490_mpn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229600" cy="56340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-Flies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dington.com/images/D/YouthW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5029200" cy="5029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-Fishing Vest</a:t>
            </a:r>
          </a:p>
          <a:p>
            <a:pPr>
              <a:buNone/>
            </a:pPr>
            <a:r>
              <a:rPr lang="en-US" dirty="0" smtClean="0"/>
              <a:t>-Waders</a:t>
            </a:r>
          </a:p>
        </p:txBody>
      </p:sp>
      <p:sp>
        <p:nvSpPr>
          <p:cNvPr id="21508" name="AutoShape 4" descr="data:image/jpeg;base64,/9j/4AAQSkZJRgABAQAAAQABAAD/2wCEAAkGBhQSERQUExQVFBUWGRUYFxgWFBUXFxoYFRcXFxcZFxgXGyYeGBojGhQUHy8gJCcpLCwsFR4xNTAqNSYrLCkBCQoKDgwOGg8PGCocHB0pKSkpKSkpKSkpKSkpKSkpKSkpLCkpLCkpKSkpKSwsLCkpKSkpKSksNjUpKSwpLSkpKf/AABEIAOEA4QMBIgACEQEDEQH/xAAcAAABBQEBAQAAAAAAAAAAAAAAAwQFBgcCAQj/xABJEAABAwEFBAYGBwUHAgcAAAABAAIRAwQFEiExBkFRYSJxgZGhsQcTMlLB0RRCYnKCkvAjM6Lh8UNTc7LC0uJj4xUWJESTo7P/xAAYAQEBAQEBAAAAAAAAAAAAAAAAAQIDBP/EAB8RAQEAAgMBAQEBAQAAAAAAAAABAhESITEDQXETBP/aAAwDAQACEQMRAD8A3FCEIBCEIBCEIBCF5KD1C5fUA1IHXkmde+qLNXg9UnyQPk0vC8G0m8TuHxPJQF6bYQQ2kIktBc/diI0HUZzUfedsLt+ZWbWpip+1e1Nd9Z4FV7WjIBriBpnpzVUN5P3vcTzcV5etoxVXmRBc7zKYly4uu0rZ7xeDIqOE/aKcvvSpP71/53fNVypaIXlntxla0nJbKW0NpB6NerA+24+ZWubK32ajcFQy8RB45ZhYhQqzGY7wtGsdUtdiGW8HxVl0WbjS0KNuq+mVZbMPbqOwGR3qRldXF6hCEAhCEAhCEAhCEAhCEAhCEAhCaXt+5qQSIaTIyOWaBSvbWM9pwHWc+5Ma+0dNuku7I81R7RbnNBI94AZSSXRA81yC4uguJiMRBgcwI81jk3MVqr7UuPstaOZk/IKOr7SPOtWOTYn+HNQLWghxiXDFrnkct/Jd1rQKdIHu6yptrR1VvKSJxuJ45f5jK4p2tzyIgDUnU5cz8kwZLmSdTmV2yrgpuO+IWdqQtmdLENZxd2R8PJK1rwlmI+6SewEkeBXtkE0h3qKt7sFOrwDHkcpafP8A0niis8t1sa1wkTOeW/xTQ24E9EOngJPxTW8XdIdSkbOGsbAjTXKXHnJHR39nHNb1JjuvPu3LUMapedxH4h803e5zT0g4dvxUw+8NeiAPq+zlzPf4JNzw9sObuzILdezQwJUxz3fGsseuqa2S0lxgOd3rbn2sNAE6AT2BYZdI/ajrA8QtftDyXlvOT1A5DvHhzTPqtfO7naQo2p7WPqbyS8gGDhGcAjfGSkbNtNUluCofZBLXEO7YMyOYUU2uAWDc/E3sjJMbqoh1LA8AlpcBImCNRnxWNui+2bbB2j2A8wSD3FS9l2iov+thPBwjx0Wcts+EZFzep7vIkjwSlO0VB9YO+8IPe35LcyZuMamx4IkEEcl0s0s18VKZ6OJv3XAjuynuUxZNuCMqgB6wWHxELXKMcauaFFWTaWi+M8JOmLTjqMtylGukSNFpnT1CEIBCEIBCEIBN7wZNJ44td5FOFy9siOKDK6okOG8Frh3R/pXrK2vHeuAcL3dRHcf+SRqHeNy4uxxZndIpta86jW7glrOZzTe0npSgW9bBSdcyDwXEb17SdqopWwVeiAkb1sYeHNJgPaR2HXuMHvXFB8SnLum2d7TPYgxu32ZzKpBbm3IidCCuKNrLZxMDp0k5jq4jkrVt1d+GoyqBk8Qesafw5fhVSe1dscunnyx72cG2Mj2M/wAXzSdW1tywMIO8nPuH803hehWdeFmyt3x6wEcW5R9rQLVrXXwlwOrnEn4Dujv5KkbIXdieartKcYedQ6flGfWWqx1GF7oOjde3Ncs7uuuGOofm0AQeGnLhC6o23ed5kxx6lHMsriSMWQ3HPx1813UGCMXfuWW1istua/KYO5dkwYKrza3BPaF4kwHGTGXGBz/WiCUbUyXbaiYsrrptZA7aQ1zS3IydMtx4arS7mqYqFM8WhZSyv0xwAPy+K1e6KeGhSH2G+IlbwYzPEIQujmEIQgEIQgEIXhQZRenRtNQfbqDxn4JsXQZjLkltp3RbKn+I7xDkwtdQxA35d6412h2yqGtMcexN3vB1jXjwEp5hABMfWI6hl3L2yMxOJOgQM/XyIEZ6ZoomD/PnCk6lMJNlEfoBRUY+qA2TpBcepL3baJdyd5bkje7y2naHafs3HtIj4BRVx3nmyTw+SBxf13+soVWaub0m9bcxHiO1Zk9i2CuIqHmPgsyvqxerrVG7g4x1HMeBWsazlEQQvWs4ZyvTqpLZt1P6Qw1HtaGy7M7x7M8MyNeC25Lhd13+qYymM3DLljObzzjPuapB1IMEDjmd5PFK2JrfaHDLkOPaR4BI2q0gAk7hu1XF3e0wMRJ4BJVjiBEjcQlrmaK1Jrg54AGE6ZOZlHdn2qQF3Dc5504H4c00u0L9F49GeBHkilZ4fJz0jLcFNfQW8Xcsh1aQuRdzfeP5W/JXVHBI3cCUgypOifi7YEh8xuwt00Ki6Noa1zqeZczJ2Wsb1A8srMVTDxwN/Mf6LZabYAHDLuWRbLRUtdIDMGoD2MaD81r66YOeYQhC6OYQhCAQhCAXhXqCgx7aoTbKo/6jz4GFHitiZzbn3KQv4TbKruD3nszHxUdXp4XGNCFxrtPFhNMHMZg5968pUYlR9ttQZTADixw6ORz0BzBy+tvCiKt7WlpyqsI+1TbPhCirQ/SF6/IQNVVm7QWiDLqeQyhmZ8VG19prWTqWjiGMB8URP7WV207LUBPSqANAnicz2CVS7PXIpgjVq5tjnvOJ5JJ4mSizs6BHJE/V2bavWU6VQbxmqltrSio13vN8v5QpLZe04rOWn6rvNG1lkx06TvtEdhE/BIt7ilUKZGcTGcdSh25v1gE5nlOfhuVxbYssuxS5uGg4mWNBE9KOAaBPHNdJnpzuGzbZG1PLw3MNIJjkNPgnF9V8Ice4KRuq7/VFhEEmcRMzhI0HbB36ngmV6UA9xnQLFve3STU0d7Avmz1A7+8JBPEtEqzAuB3HlIhQGy1AGzuAEAudE8BvSlWyMwODtI7VKsif8l65hI0lUB91jn3lObusYFRoJMEge0Y802LtXZlw8FUKtpBtNUtMg4QDMyQ1oJnrBUjtbZ8DGRkCSDG/JvfvUFcdDFVHDeoLrsDSm8APda9x64w/Fayss9Fbsdsrv1GA5/eeI8Fqa64eOWXoQhC2yEIQgEIQgF4SvUwv63CjZ6tQ/VaY6zkPEhBlVSritFR+6Xk9RIHxK8r2cYgNxiO1JXQcQqcwPMn4hL2d0tYTqC7wyXB3RdvuLG9xbUcIkgHMZndwUPXuOoNST2lWtvtSkq1SToe5QU512OG9w7SvPojved3lWlzOXgmlQdLTwQ0h6F3zJe/CNJILszuAHUl23eBk1wceGbXdzonsXd6TgDmiQ0knjmMo55eCaMtVN7Glp1AnPfwzSXfTpflcZMrPTrZanhdWYf1mpi8mTQb1/NQ9y3jL2yZ+rO+DuneFLWqt+zcOBlGNIYtAewcx4Z/BObM6XAbzHdJPeo6lVmsOQcf4T805s1o/9QwAE5iYBJiM8h+s0pFkvdraXqW5dKmXgb8nFs56exu4c1AVaZqHCN/knt72gVKmMSYaGAGRhAkxB0zk9qSsriMgCXuIDQMyZ0AU9vR/XVG8n06WAMyBIxD9aRAUfVt7ycwfD5q/0Ng6hojE5rHnPCdxOgJG9R1fYq0QOgCdMnA961caksU42p/unwSTba4HMOVlqbKWkH9y/wDKfglLDsdVqOwkFmRMuBGYSY2lqLvO9hXs7ZPTYYjPMEa9mHxXN1MwUaj95ho/Fl5Snl7XAbPVNM5wBnxkSkLd0aTKY3yT5D4qXoi1ehs/ta3+Gz/MtVWQ+iytgtpb77HtH4SHDwaVry64eOWXoQhC2yEIQgEIQgFnvpVv8NYyzg5u6b+TRp35nsCuN/X0yy0XVahyaMhvc7c0cz8yvnjaC96lorPqPPSeZPIbmjgIjsAWcq1isNyW/eN5/ontWhDiQBqdd+8xCg7lfDQfdIPdmrE62SARk0k67icyOC5Opi+1hpENE9pzOu9KWdwIMtGXX80paLOC0HeM0gGiQY61FOaFMVGvIEYTpPAKMq0yfq6HTMaHo71PXXSwMPEnzTe21GUQatQgMbmZ5ZgDiSYyV0bQ1em4BzQHFodHsmCW5GNQQMxlwKrVusLw4lrTG6GnWc9BoR5KRuG+DWoZ+0KtQ79KhL/NxTyo8rGPy45XLb25/wDZ/p8cfnxnSsWSlUYTq3e0xwPPq8VO2e3GoDAOYk90HxITa9Kvsc8X+lNLLeGF4HVlxzGXat14Z0XsFbpEkEHCTnwLonLq0Tm6LYWve4EABrWk83vnyHZqm9vIZhIynFikwNGxGvPQdiZWKqJwuhzXAthpcMyAC7OM4xDMExMRkVj1fE9YmF9RwJhpmSD9kkbuICmdgbGf/EKRfn7cSZzwmI5rllwsptyLhmR7R3ZQpHZCzhttpHMmSJJJ1aRvWsJ2mXjQ9oKFV1EijGLokSY9lwdlkc5A3KOfeD2ZOaXEFoMZDPKRylT4rAzloSFDWS3io55LXAY3MGIRIYYkciZIK6ZTbGN1+GFe9aorsbgJZhcXGNPZjOeZ8eCa3rftZtusdOmw4HY8eUSHAcR9WMU/0T233kz6X6oyAGB2XvTp1wWnt7pB7abA0uAJc6Bn7wM57+i0yVrwv8V/0gWWcFUAnLCQNc8wVR6tXpEncGx3fo9q0jbOxl1AAHLEIG/fHSWT26qQGjeR5OI+C5/Sdrhek1s5bDStNKqDEODiT7pMO8CVugK+cm23ojl5LZvR7fwtFkaCZqUoY7jA9k9oEdYKuF/Ezi0IQhdXMIQhAJned5NoUy90ncANSeATxQm1l2+toyCQWdLXUaOHXCVYzLa+932h81Dp7LB7LevifE9Splso71ar8EODGiA3xJ1J4qv2+nAXnt7dtdHFyv6JCsN3Ug+k9jxIO7rH8lVrrMFWq7dHH7vhKKgbds2WEmk97OQc4DzTPHaqZH7Qn7wa74SrhaHDeo+pSEyrtNIFm0NrGQLf/jBUFtDaKz6bnV6heTGFugbBnQZSr3WfTaAYBKpO1wlmLmPFWXtnKdFdhKBLah3SFbKjmjdJTPYOxAWLFvdiPc4j4Ja8H4RG8qZXtcfFdvC0F9ZwOgjCNwkCY7VGVHltQaSCD3Zp5bWzU7imlp/eDmrEp9tEwNDAAN5MGZJiSml0MGNs6Ym9kmD5z2KQvenic3qTCjTwzOm/qSJ+tCp2ttVuRBORc0atdGYIT/ZdhFrp5fW8xHzWWX/Qc2rkSHtkEgwTEEOkZ5hwKf7JbSVbPaqNSo97qbXjEC4nonI68JnsWuOqctvom31QxjncA49wlMaRxhjozIB7wD8Vw7aCi+kKjXtcxw1kRnu690Jr/wCZLO2XOqsAGftBdNOaPt2yxZaKloxk+swjDuEANJjn4JxabhrVHUHtqYPVFxwkSCHNI4SDme/JPhtHZ3sxirTIP2wO+SISFs20s1IS6oD93pacxlKzcI6TOwbUWs06LQYlxjU7hJjjoscvWrOExE4zyjFlHLVWPaL0g0rZWZQptcRIE5RLjHGRluVVqvL3SYG4AaADcuefq4+FKIkKf2Rv91jrh4kt0qN95nzGv9VDUmp9ZKBc6BrBI5wJhYl03rbf7NaW1GNew4muAII3gpVU70aW3FZ3U59h0gcGu3fmDlcV6Jdxws0EIQqgTK+f3FX7jvJPUxvt0Wer90+OSUjIbyZNRxKr1uMlT1/WkNJG8qt2ivmvM9D2yGHSrM60+qs+Iaudl5fAqOuDZmraXdGGtGZcQYHzPJWi8Ng31GMYKxaGD+7Bk8fbWpKlsU83/Ht94S7LyY/2XA9qln+jB51r/wD1f80zq+iBxMi0Fp5Uv+4nGs8jGqZUDtNTmg48IPiFc63o/rUqZP0nGR71HzLXqm3pbQ1tSlWAa+NNQ4HRzTvGXgkmqtssWvY4Ybvo82k97nFMLeJcSoS4tqzTospucGin0Q0NdLhBzJ0GZ5J/RtvrDlBlMoY3pG2xwxkb4Cjqx6TUr6wm01XNzLWujsgKTpxhHSxEwNOJ/qrJpm17bKoJbB3ceSaGnLxwUletP9mB1JH1HskclGnW1dIAWevB6WBr+GQLZPOCPyrinds6CQpq9zQqWUU3PBgQYzI6uYIB7FxZy2kcB3AdhgSOqdDwhW3pNdmVC6SThBgHcdFIP2bLdTKdsdTd9aFMMcC1pDg6N6ztrSnWm73MMEKMvK0FoIG9Xy87AKoyIBGnyVeqXLmcQh3NVLERsjdB9aKjt0kda4o0ySrbYLOGiBuB8lXbtp7ypbtZNHTWQEvY7Xge1/Arj1crnCBqstNk2Hp0jRdUpgAvd0uwCBy1J63FWRUv0W0Ys9Q+8+f4QrovRj44ZehCELTIUJtfasFled5LQBxJcFNrOfSJfzmWhtJueFmLPSTLv9IUviz1SLVdlWpVxQCM8IJ8TOeqj3XS8SH1GNOZO8k9mastqt9JjWl1SZc3GRAaGuy6Ia4vc+d2ExBnikL5dYnUXCzmp6w6Ocxzo6mvIby7d65addrfsi8U7E0sMl5diMRJBjfyaApE2wqnbEXq2nYcFU+reKtUhrjJDXHEIPDMjXcpU33T3OHeFWU39NK8+mFQZvhvvDvC5dftMavaPxBNibq1sQzzWO+kyi1lek4ZYg8eI+M960N21dAa1B2SfJZzt1VFrdTNIHo4szlkY+SSzaXxC2em0gQJUtY7ODkBCgrJddemQWHs6RH+VWiwWx7QHVGQ7ISA7OdciAmWlxN6V0erMgwTkf12JT1bg4AQc/d/nzSlutRDg8RwI3R8E+sBbUc0gbiT2Z/BYb0j3OdUDQYzg71IGkA3mmdlcMQB+qwH+ESpK56jarahdk0BsF0c5+CERNa7WEjOMguLypF+CXklrQyZ+q32e4ZdgTi1uayo0hwMGSBiIcDrvyy+BT68bpkAsMjQ4nO4e9nrqnYp9Ws5r2MD3S4nfuhPhUrt0qGOcfrRFu2StDHiqxhfhM9FzXGN+XemlutVbCWljmEgwXMe0g9oiecret+Oe9epNtsrf3hXrrfW0dUJ5JUuZ6ulGT4YamLjHSAjTPeuXsNV37KjA4y6O8lZ025FtqMhzXGZg8M8k5pmBwhPbBsq93tvjk0fEqVpXCGf2jh+JvyUsWIdgziYMSkazSZd7p6Q+I4hTlYVGDItqDkWg9rSSO5Nm13A50SepsT2jTXiFFah6O2RZJ4uPgGq0qieje/2vNSztpuAYMYcQQASQCwyNfZPaVe13x8cMvQhCFpAsw20bNsrNyOTD0s8nMaIHaFp6zra1kW57uLKe6dJ7tFnLxrH1Wi51P2qYA5gEdhEfFLNt4iTSMcQPmI8U/a+XcU4XN0QzrZQIzpn8gPi2Qomu6k4nC1vl5FWR1ja4y4TqmF4WZtNlR2IjCxzomd3B2Wqiq7UszZgDPlKSfZw3WB1wuaN7gU4a3pOESDn2Hd1p8yzl2YIAIB3DXqUDEYOvqn4LoR7rvy/NPPU5xK4Lc1FcNtBGjO0kfCUnaLQ9ww5ATnGI/JLsZmnTKUvAgRKCo2q3Yxlpiwjqbqe8+CmbnqFr+trvJQN6URSeANz3gD8U/EKYoZNc/3abnHsaVth1ZT+1P3YPcxP7haC2pSdqZPcR8x3KHYenU5NPgQPgpHZfpVAR7rwe9o+Kiws7Z7E8yxoz3EjLvT03NDPV5jfk47jxmSnVX63Iz4DJKUq2LpfYCiounc7mHJx/O/5p3Qa4SMUEbi5/wDuS7q8L1zcXIoPDZn5GGESN0nPrTOteRDHEPA13CQBu61Ih4wgSCZG9UK+rQQXAe8fAoW6X6zudVY17XjC8SMvnvTo3aYzf/C1VnYC34qb6XA4m9p6Q/XFW0VS3XMHgrYkpA3QD9Z3cFyLp+04Hkn7XyMlyXou0/sBSwOqtcZdDSCdcOc+JCuazi5bUadpounIksOfv5Du1WjhdcfHLL0IQhaZCzvaS2ipaasAj1bhTM7yGAyOXT8Foiybai0VGXnaR9UeofBIktfRwZA6gPo5ndMb1nLxrH0qxmc8fglCYUPUv/ARipPcM+lTAdHW0wR4pezX/QqZB4B914LHdzgPBYdDutWwtnedFA7RVi2zPJOby0c4me7JSs4nYpEDmIyVd2qvEOa1jTiAMuO6ToFkVii8jPTgrFdx/Ys44YJnXCY8oVfwFx5KcuJwc1zN4JI4wRmB1GO9WpC7TJSvq5KcWeyxuP8ANOWU8uHFYbM6VnJnJOKFnzk56ZL36QxurmjjmmFtv9tP2Je4zEDIc1UVna2nFp66jjy0Z/NPmkfRqpJjEGtBPAnPJR95dN7JzcCXO4Z7vAK67EbDi8adRtSo6mxhZm0NMkh2XS6p7VuMKVaqpa+rP1sUd6nNjWe07cG+Z/4rrbrZo2S0OpklzYBY46uaRr1yCF1sc4Cm+XCcQEb8I0PVLvBRYmq4xMkb8o6tEesc1sYCDETxgZJr6xoDzJJYcMAmY5Rvkri86lRhGGq4ZZiQfMFZad0Wk5kGU6wO4Kv1LxtY9mri/CyfJctvq2fWI/K0ntgIm1iLMwSIAVNvWy4iSOJPeZUobTVe0GoTzAgd4XlSmI5IutofZ2saVUluvyOnbmr/AGXaCk8dKWneC068oWeUaD3PlrcI3kny4qwttXUrUxWY3vRB9sDjk75JajeVN2bXSNMmu14aKpmspO6ryYwEODjJB5ZBTartctxvrua72WNOZORkR7I1lX0KE2Qq4rMHAQC5xGnLgpxdsZ05ZXsIQhaZCj7zuSlX9toxRAeAMYBMwHRpIBjTJSCEGc33sJWaCaRx8C3J35d/YVSLxFZgLajM9CS2H5bs1vqQtNhZUEVGNeODmg+azcWuT5trODdKfiVH2i1OiGgN8fNfR79i7ETJs1E/gHknFn2bstP2LPRb1UmT3wpxW5PmZjq7hlMcmAjyT267fUolxIa8nWRBHcvpxrANMkjaLvp1Pbpsf95jXeYTinJ83uvis46Bo63eCRr2+odI5kz819AWrYWw1Pas1MfdBZ/kIUPafRHYnaetZ1VAf8zSpwXkwsWupJzy0yaP1xS1B5J6RJj9blKWm7Gse5rZLWucGkxJAJAJ5xCvuwvo8s9os4rVg9xLnAAOwtwtMbhOuLfuU1tfO2a2e731ntZSY573HINEk/ILfNh9m/oVlbTdBqOOKoRpiOUA7wAAO/ipK67ioWZsUaTac6wMz1uOZ7Sn63Jpm3aubZ7Ist1KMhUZJY46Z6tPI+CyGrs3UstQtqNdTcJg8tOidCOpfQKRtVjZUbhqNa9vBwBHilx2TLT57rWRzTLXGfFR1QP3uPgt3tWwFlfo1zPuvMdzphR1b0VWZ316o/J/tXPhW+cYwAZzcew/JdzGj3fmJHitib6JLJvdWP4mDyandD0X2Fv9m533qj/9JCcKnOMKdTLtS783817Uu/EI4+S+gaewdhbpZ2duI+ZKWOx1jiPo1L8gV4U5MBoWFjBk0JQ0ATot1dsLYj/7dnYXDyKQf6O7Cf7GOqpU/wBynCrzjFKN2h5gCBvO4KzbFbMipaGgiWgyQdMLTnI0M6RzWis9H1laIaHt6n/MFSN1bO0rOSaYMkRLjOXLgrMLtLmfWWyMptDabWsaNGtaGgTwAySyELq5hCEIBCEIBCEIBCEIBCEIBNrytPq6NR/uMe78rSfgnKj7/sLq1mq0mEBz2kCdM9x69O1Bg7zK3HZKyeqsVnb/ANNpPW/pnxcVkV27PVrRXNFrDiaYqTkGQYOI7t/M7luVNkAAaDIdi54RvN0hCF0YCEIQCEIQCEIQCEIQCEIQCEIQCEIQCEIQCEIQCEIQCEIQCEIQCEIQRVz/AL21f4o//KmpVCFItCEIVQIQhAIQhAIQhAIQhAIQhAIQhAIQhAIQhB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White River Fly Shop Hobbs Creek Fly Fishing Vest"/>
          <p:cNvPicPr>
            <a:picLocks noChangeAspect="1" noChangeArrowheads="1"/>
          </p:cNvPicPr>
          <p:nvPr/>
        </p:nvPicPr>
        <p:blipFill>
          <a:blip r:embed="rId3" cstate="print"/>
          <a:srcRect l="2685" t="5000"/>
          <a:stretch>
            <a:fillRect/>
          </a:stretch>
        </p:blipFill>
        <p:spPr bwMode="auto">
          <a:xfrm>
            <a:off x="1143000" y="2895600"/>
            <a:ext cx="276225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ages1.opticsplanet.com/365-240-ffffff/opplanet-bolle-kicker-shiny-black-frame-polarized-tns-lens-1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4635498" cy="3048000"/>
          </a:xfrm>
          <a:prstGeom prst="rect">
            <a:avLst/>
          </a:prstGeom>
          <a:noFill/>
        </p:spPr>
      </p:pic>
      <p:pic>
        <p:nvPicPr>
          <p:cNvPr id="19458" name="Picture 2" descr="http://cache0.bigcartel.com/product_images/52244033/H800_Fly_Fishing_Hat_-_Grey_-_Front__1000x10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3809999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-Fishing Hat</a:t>
            </a:r>
          </a:p>
          <a:p>
            <a:pPr>
              <a:buNone/>
            </a:pPr>
            <a:r>
              <a:rPr lang="en-US" dirty="0" smtClean="0"/>
              <a:t>-Polarized Glasses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ecoangler.com/species/images/brook_trout_2NFYuba350Text.JPG"/>
          <p:cNvPicPr>
            <a:picLocks noChangeAspect="1" noChangeArrowheads="1"/>
          </p:cNvPicPr>
          <p:nvPr/>
        </p:nvPicPr>
        <p:blipFill>
          <a:blip r:embed="rId2" cstate="print"/>
          <a:srcRect t="10205"/>
          <a:stretch>
            <a:fillRect/>
          </a:stretch>
        </p:blipFill>
        <p:spPr bwMode="auto">
          <a:xfrm>
            <a:off x="5638800" y="4343400"/>
            <a:ext cx="3276600" cy="22613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Fly Fish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-All kinds of fish!</a:t>
            </a:r>
          </a:p>
          <a:p>
            <a:pPr>
              <a:buNone/>
            </a:pPr>
            <a:r>
              <a:rPr lang="en-US" dirty="0" smtClean="0"/>
              <a:t>-Bass</a:t>
            </a:r>
          </a:p>
          <a:p>
            <a:pPr>
              <a:buNone/>
            </a:pPr>
            <a:r>
              <a:rPr lang="en-US" dirty="0" smtClean="0"/>
              <a:t>-Trout</a:t>
            </a:r>
          </a:p>
          <a:p>
            <a:pPr>
              <a:buNone/>
            </a:pPr>
            <a:r>
              <a:rPr lang="en-US" dirty="0" smtClean="0"/>
              <a:t>-Salmon</a:t>
            </a:r>
          </a:p>
          <a:p>
            <a:pPr>
              <a:buNone/>
            </a:pPr>
            <a:r>
              <a:rPr lang="en-US" dirty="0" smtClean="0"/>
              <a:t>-Crappie</a:t>
            </a:r>
          </a:p>
          <a:p>
            <a:pPr>
              <a:buNone/>
            </a:pPr>
            <a:r>
              <a:rPr lang="en-US" dirty="0" smtClean="0"/>
              <a:t>-Pike</a:t>
            </a:r>
          </a:p>
          <a:p>
            <a:pPr>
              <a:buNone/>
            </a:pPr>
            <a:r>
              <a:rPr lang="en-US" dirty="0" smtClean="0"/>
              <a:t>-Barracuda</a:t>
            </a:r>
          </a:p>
          <a:p>
            <a:pPr>
              <a:buNone/>
            </a:pPr>
            <a:r>
              <a:rPr lang="en-US" dirty="0" smtClean="0"/>
              <a:t>-Shark</a:t>
            </a:r>
            <a:endParaRPr lang="en-US" dirty="0"/>
          </a:p>
        </p:txBody>
      </p:sp>
      <p:pic>
        <p:nvPicPr>
          <p:cNvPr id="21506" name="Picture 2" descr="http://www.ginkandgasoline.com/wp-content/uploads/2012/12/edit-049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057400"/>
            <a:ext cx="3281835" cy="1904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175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Barracuda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038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Trout</a:t>
            </a:r>
            <a:endParaRPr lang="en-US" dirty="0"/>
          </a:p>
        </p:txBody>
      </p:sp>
      <p:pic>
        <p:nvPicPr>
          <p:cNvPr id="21510" name="Picture 6" descr="http://www.flheritage.com/images/facts/symbols/b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057400"/>
            <a:ext cx="2971800" cy="19095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175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Largemouth Bass</a:t>
            </a:r>
            <a:endParaRPr lang="en-US" dirty="0"/>
          </a:p>
        </p:txBody>
      </p:sp>
      <p:pic>
        <p:nvPicPr>
          <p:cNvPr id="21512" name="Picture 8" descr="http://t1.gstatic.com/images?q=tbn:ANd9GcSj0S9kzgoT3KyuX3yWBAqn7Ru_IhnhBvnc6TLe7Q3kubX6QHnbktC2Cvsv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165" y="4343399"/>
            <a:ext cx="2961035" cy="19812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2800" y="403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Salmon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go Fly Fishing?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-Any source of water with fish</a:t>
            </a:r>
          </a:p>
          <a:p>
            <a:pPr>
              <a:buNone/>
            </a:pPr>
            <a:r>
              <a:rPr lang="en-US" dirty="0" smtClean="0"/>
              <a:t>-Creeks</a:t>
            </a:r>
          </a:p>
          <a:p>
            <a:pPr>
              <a:buNone/>
            </a:pPr>
            <a:r>
              <a:rPr lang="en-US" dirty="0" smtClean="0"/>
              <a:t>-Streams</a:t>
            </a:r>
          </a:p>
          <a:p>
            <a:pPr>
              <a:buNone/>
            </a:pPr>
            <a:r>
              <a:rPr lang="en-US" dirty="0" smtClean="0"/>
              <a:t>-Rivers</a:t>
            </a:r>
          </a:p>
          <a:p>
            <a:pPr>
              <a:buNone/>
            </a:pPr>
            <a:r>
              <a:rPr lang="en-US" dirty="0" smtClean="0"/>
              <a:t>-Ponds</a:t>
            </a:r>
          </a:p>
          <a:p>
            <a:pPr>
              <a:buNone/>
            </a:pPr>
            <a:r>
              <a:rPr lang="en-US" dirty="0" smtClean="0"/>
              <a:t>-Lakes</a:t>
            </a:r>
          </a:p>
          <a:p>
            <a:pPr>
              <a:buNone/>
            </a:pPr>
            <a:r>
              <a:rPr lang="en-US" dirty="0" smtClean="0"/>
              <a:t>-Seas</a:t>
            </a:r>
          </a:p>
          <a:p>
            <a:pPr>
              <a:buNone/>
            </a:pPr>
            <a:r>
              <a:rPr lang="en-US" dirty="0" smtClean="0"/>
              <a:t>-Oceans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 descr="http://admissionblog.usc.edu/files/2012/12/Alaskan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2971800" cy="2228850"/>
          </a:xfrm>
          <a:prstGeom prst="rect">
            <a:avLst/>
          </a:prstGeom>
          <a:noFill/>
        </p:spPr>
      </p:pic>
      <p:pic>
        <p:nvPicPr>
          <p:cNvPr id="20484" name="Picture 4" descr="http://www.financiallywisewomen.com/wp-content/uploads/Swimming-up-strea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09800"/>
            <a:ext cx="2946400" cy="2209800"/>
          </a:xfrm>
          <a:prstGeom prst="rect">
            <a:avLst/>
          </a:prstGeom>
          <a:noFill/>
        </p:spPr>
      </p:pic>
      <p:pic>
        <p:nvPicPr>
          <p:cNvPr id="20485" name="Picture 5" descr="http://graphics8.nytimes.com/images/2008/02/21/science/earth/ocean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724400"/>
            <a:ext cx="3315991" cy="1981200"/>
          </a:xfrm>
          <a:prstGeom prst="rect">
            <a:avLst/>
          </a:prstGeom>
          <a:noFill/>
        </p:spPr>
      </p:pic>
      <p:pic>
        <p:nvPicPr>
          <p:cNvPr id="20487" name="Picture 7" descr="http://upload.wikimedia.org/wikipedia/commons/thumb/0/01/Innoko_River.jpg/400px-Innoko_Ri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724400"/>
            <a:ext cx="299049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86200" y="190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</TotalTime>
  <Words>173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Fly Fishing</vt:lpstr>
      <vt:lpstr>What is Fly Fishing?</vt:lpstr>
      <vt:lpstr>Equipment for Fly Fishing</vt:lpstr>
      <vt:lpstr>Equipment Continued…</vt:lpstr>
      <vt:lpstr>Equipment Continued…</vt:lpstr>
      <vt:lpstr>Equipment Continued…</vt:lpstr>
      <vt:lpstr>Equipment Continued</vt:lpstr>
      <vt:lpstr>What can you Fly Fish for?</vt:lpstr>
      <vt:lpstr>Where do you go Fly Fishing?</vt:lpstr>
      <vt:lpstr>Local areas to go Fly Fishing</vt:lpstr>
    </vt:vector>
  </TitlesOfParts>
  <Company>BHCSD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 Fishing</dc:title>
  <dc:creator>Press Enter</dc:creator>
  <cp:lastModifiedBy>Press Enter</cp:lastModifiedBy>
  <cp:revision>10</cp:revision>
  <dcterms:created xsi:type="dcterms:W3CDTF">2013-04-24T13:34:12Z</dcterms:created>
  <dcterms:modified xsi:type="dcterms:W3CDTF">2013-04-24T15:20:41Z</dcterms:modified>
</cp:coreProperties>
</file>