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6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685ED-C632-47D6-B845-6E47D0CFD1DC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20083-D8AD-466A-8196-AA6A9A28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Panthers\Local Settings\Temporary Internet Files\Content.IE5\RZO20203\MP90042312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09600" y="457201"/>
            <a:ext cx="7391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Elephant" pitchFamily="18" charset="0"/>
              </a:rPr>
              <a:t>¡</a:t>
            </a:r>
            <a:r>
              <a:rPr lang="en-US" sz="5400" b="1" cap="all" spc="0" dirty="0" err="1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Elephant" pitchFamily="18" charset="0"/>
              </a:rPr>
              <a:t>Bienvenido</a:t>
            </a:r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Elephant" pitchFamily="18" charset="0"/>
              </a:rPr>
              <a:t>  a </a:t>
            </a:r>
          </a:p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Elephant" pitchFamily="18" charset="0"/>
              </a:rPr>
              <a:t>Puerto Rico!</a:t>
            </a:r>
          </a:p>
          <a:p>
            <a:pPr algn="ctr"/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Panthers\Local Settings\Temporary Internet Files\Content.IE5\W5OAMXKU\MC90001586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91000"/>
            <a:ext cx="2743200" cy="2209190"/>
          </a:xfrm>
          <a:prstGeom prst="rect">
            <a:avLst/>
          </a:prstGeom>
          <a:noFill/>
        </p:spPr>
      </p:pic>
      <p:pic>
        <p:nvPicPr>
          <p:cNvPr id="5" name="Picture 3" descr="http://roaming-gnome.pbworks.com/f/blam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0727">
            <a:off x="4148746" y="4512837"/>
            <a:ext cx="811759" cy="15666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24200" y="5867401"/>
            <a:ext cx="4336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err="1" smtClean="0">
                <a:latin typeface="Comic Sans MS" pitchFamily="66" charset="0"/>
              </a:rPr>
              <a:t>Yo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fui</a:t>
            </a:r>
            <a:r>
              <a:rPr lang="en-US" sz="2800" b="1" dirty="0" smtClean="0">
                <a:latin typeface="Comic Sans MS" pitchFamily="66" charset="0"/>
              </a:rPr>
              <a:t> a la </a:t>
            </a:r>
            <a:r>
              <a:rPr lang="en-US" sz="2800" b="1" dirty="0" err="1" smtClean="0">
                <a:latin typeface="Comic Sans MS" pitchFamily="66" charset="0"/>
              </a:rPr>
              <a:t>isla</a:t>
            </a:r>
            <a:r>
              <a:rPr lang="en-US" sz="2800" b="1" dirty="0" smtClean="0">
                <a:latin typeface="Comic Sans MS" pitchFamily="66" charset="0"/>
              </a:rPr>
              <a:t> la </a:t>
            </a:r>
            <a:r>
              <a:rPr lang="en-US" sz="2800" b="1" dirty="0" err="1" smtClean="0">
                <a:latin typeface="Comic Sans MS" pitchFamily="66" charset="0"/>
              </a:rPr>
              <a:t>semana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pasada</a:t>
            </a:r>
            <a:r>
              <a:rPr lang="en-US" sz="2800" b="1" dirty="0" smtClean="0">
                <a:latin typeface="Comic Sans MS" pitchFamily="66" charset="0"/>
              </a:rPr>
              <a:t>. </a:t>
            </a: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Documents and Settings\Panthers\Local Settings\Temporary Internet Files\Content.IE5\I5EJULBZ\MP90040183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10748399" cy="5181600"/>
          </a:xfrm>
          <a:prstGeom prst="rect">
            <a:avLst/>
          </a:prstGeom>
          <a:noFill/>
        </p:spPr>
      </p:pic>
      <p:pic>
        <p:nvPicPr>
          <p:cNvPr id="15364" name="Picture 4" descr="http://roaming-gnome.pbworks.com/f/blam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971800"/>
            <a:ext cx="1143000" cy="2057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53340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El </a:t>
            </a:r>
            <a:r>
              <a:rPr lang="en-US" sz="2800" b="1" dirty="0" err="1" smtClean="0">
                <a:latin typeface="Comic Sans MS" pitchFamily="66" charset="0"/>
              </a:rPr>
              <a:t>Morro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fue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muy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interesante</a:t>
            </a:r>
            <a:r>
              <a:rPr lang="en-US" sz="2800" b="1" dirty="0" smtClean="0">
                <a:latin typeface="Comic Sans MS" pitchFamily="66" charset="0"/>
              </a:rPr>
              <a:t>. Es </a:t>
            </a:r>
            <a:r>
              <a:rPr lang="en-US" sz="2800" b="1" dirty="0" err="1" smtClean="0">
                <a:latin typeface="Comic Sans MS" pitchFamily="66" charset="0"/>
              </a:rPr>
              <a:t>una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fortaleza.Yo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caminé</a:t>
            </a:r>
            <a:r>
              <a:rPr lang="en-US" sz="2800" b="1" dirty="0" smtClean="0">
                <a:latin typeface="Comic Sans MS" pitchFamily="66" charset="0"/>
              </a:rPr>
              <a:t> mucho en El </a:t>
            </a:r>
            <a:r>
              <a:rPr lang="en-US" sz="2800" b="1" dirty="0" err="1" smtClean="0">
                <a:latin typeface="Comic Sans MS" pitchFamily="66" charset="0"/>
              </a:rPr>
              <a:t>Morro</a:t>
            </a:r>
            <a:r>
              <a:rPr lang="en-US" sz="2800" b="1" dirty="0" smtClean="0">
                <a:latin typeface="Comic Sans MS" pitchFamily="66" charset="0"/>
              </a:rPr>
              <a:t>. Me </a:t>
            </a:r>
            <a:r>
              <a:rPr lang="en-US" sz="2800" b="1" dirty="0" err="1" smtClean="0">
                <a:latin typeface="Comic Sans MS" pitchFamily="66" charset="0"/>
              </a:rPr>
              <a:t>dolieron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los</a:t>
            </a:r>
            <a:r>
              <a:rPr lang="en-US" sz="2800" b="1" dirty="0" smtClean="0">
                <a:latin typeface="Comic Sans MS" pitchFamily="66" charset="0"/>
              </a:rPr>
              <a:t> pies. </a:t>
            </a:r>
            <a:endParaRPr lang="en-US" sz="2800" b="1" dirty="0">
              <a:latin typeface="Comic Sans MS" pitchFamily="66" charset="0"/>
            </a:endParaRPr>
          </a:p>
        </p:txBody>
      </p:sp>
      <p:pic>
        <p:nvPicPr>
          <p:cNvPr id="5124" name="Picture 4" descr="http://images.fanpop.com/images/image_uploads/El-Morro-puerto-rico-331500_525_3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1" y="-136525"/>
            <a:ext cx="3007338" cy="219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anthers\Local Settings\Temporary Internet Files\Content.IE5\CNYIB1TA\MP90044429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94488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Panthers\Local Settings\Temporary Internet Files\Content.IE5\CNYIB1TA\MP90044429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9448800" cy="6858000"/>
          </a:xfrm>
          <a:prstGeom prst="rect">
            <a:avLst/>
          </a:prstGeom>
          <a:noFill/>
        </p:spPr>
      </p:pic>
      <p:pic>
        <p:nvPicPr>
          <p:cNvPr id="1040" name="Picture 16" descr="http://roaming-gnome.pbworks.com/f/blam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09800"/>
            <a:ext cx="1905000" cy="36766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5486400"/>
            <a:ext cx="58149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Esta</a:t>
            </a:r>
            <a:r>
              <a:rPr lang="en-US" sz="2800" b="1" dirty="0" smtClean="0">
                <a:latin typeface="Comic Sans MS" pitchFamily="66" charset="0"/>
              </a:rPr>
              <a:t> playa se </a:t>
            </a:r>
            <a:r>
              <a:rPr lang="en-US" sz="2800" b="1" dirty="0" err="1" smtClean="0">
                <a:latin typeface="Comic Sans MS" pitchFamily="66" charset="0"/>
              </a:rPr>
              <a:t>llamó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Isla</a:t>
            </a:r>
            <a:r>
              <a:rPr lang="en-US" sz="2800" b="1" dirty="0" smtClean="0">
                <a:latin typeface="Comic Sans MS" pitchFamily="66" charset="0"/>
              </a:rPr>
              <a:t> Verde. </a:t>
            </a:r>
            <a:r>
              <a:rPr lang="en-US" sz="2800" b="1" dirty="0" err="1" smtClean="0">
                <a:latin typeface="Comic Sans MS" pitchFamily="66" charset="0"/>
              </a:rPr>
              <a:t>Yo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nadé</a:t>
            </a:r>
            <a:r>
              <a:rPr lang="en-US" sz="2800" b="1" dirty="0" smtClean="0">
                <a:latin typeface="Comic Sans MS" pitchFamily="66" charset="0"/>
              </a:rPr>
              <a:t> en el mar. </a:t>
            </a:r>
            <a:r>
              <a:rPr lang="en-US" sz="2800" b="1" dirty="0" err="1" smtClean="0">
                <a:latin typeface="Comic Sans MS" pitchFamily="66" charset="0"/>
              </a:rPr>
              <a:t>Yo</a:t>
            </a:r>
            <a:r>
              <a:rPr lang="en-US" sz="2800" b="1" dirty="0" smtClean="0">
                <a:latin typeface="Comic Sans MS" pitchFamily="66" charset="0"/>
              </a:rPr>
              <a:t> me </a:t>
            </a:r>
            <a:r>
              <a:rPr lang="en-US" sz="2800" b="1" dirty="0" err="1" smtClean="0">
                <a:latin typeface="Comic Sans MS" pitchFamily="66" charset="0"/>
              </a:rPr>
              <a:t>encantó</a:t>
            </a:r>
            <a:r>
              <a:rPr lang="en-US" sz="2800" b="1" dirty="0" smtClean="0">
                <a:latin typeface="Comic Sans MS" pitchFamily="66" charset="0"/>
              </a:rPr>
              <a:t> el </a:t>
            </a:r>
            <a:r>
              <a:rPr lang="en-US" sz="2800" b="1" dirty="0" err="1" smtClean="0">
                <a:latin typeface="Comic Sans MS" pitchFamily="66" charset="0"/>
              </a:rPr>
              <a:t>helado</a:t>
            </a:r>
            <a:r>
              <a:rPr lang="en-US" sz="2800" b="1" dirty="0" smtClean="0">
                <a:latin typeface="Comic Sans MS" pitchFamily="66" charset="0"/>
              </a:rPr>
              <a:t> de coco. </a:t>
            </a:r>
            <a:endParaRPr lang="en-US" sz="2800" b="1" dirty="0">
              <a:latin typeface="Comic Sans MS" pitchFamily="66" charset="0"/>
            </a:endParaRPr>
          </a:p>
        </p:txBody>
      </p:sp>
      <p:pic>
        <p:nvPicPr>
          <p:cNvPr id="4097" name="Picture 1" descr="C:\Documents and Settings\Panthers\Local Settings\Temporary Internet Files\Content.IE5\5DW6SB1W\MC90041251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23392" flipH="1">
            <a:off x="1364975" y="3489111"/>
            <a:ext cx="433940" cy="717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us.homeaway.com/mda01/a4f4f578a4b4f47400c56374ef6edf707a0e62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6525"/>
            <a:ext cx="9389533" cy="5622925"/>
          </a:xfrm>
          <a:prstGeom prst="rect">
            <a:avLst/>
          </a:prstGeom>
          <a:noFill/>
        </p:spPr>
      </p:pic>
      <p:pic>
        <p:nvPicPr>
          <p:cNvPr id="12291" name="Picture 3" descr="http://roaming-gnome.pbworks.com/f/bla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37355">
            <a:off x="1700110" y="3679977"/>
            <a:ext cx="811759" cy="1566695"/>
          </a:xfrm>
          <a:prstGeom prst="rect">
            <a:avLst/>
          </a:prstGeom>
          <a:noFill/>
        </p:spPr>
      </p:pic>
      <p:sp>
        <p:nvSpPr>
          <p:cNvPr id="5" name="Cloud Callout 4"/>
          <p:cNvSpPr/>
          <p:nvPr/>
        </p:nvSpPr>
        <p:spPr>
          <a:xfrm rot="1853541">
            <a:off x="2502972" y="2634256"/>
            <a:ext cx="1801876" cy="162544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Elephant" pitchFamily="18" charset="0"/>
              </a:rPr>
              <a:t> </a:t>
            </a:r>
            <a:r>
              <a:rPr lang="en-US" sz="2000" dirty="0" smtClean="0">
                <a:latin typeface="Elephant" pitchFamily="18" charset="0"/>
              </a:rPr>
              <a:t>¿</a:t>
            </a:r>
            <a:r>
              <a:rPr lang="en-US" sz="2000" dirty="0" err="1" smtClean="0">
                <a:latin typeface="Elephant" pitchFamily="18" charset="0"/>
              </a:rPr>
              <a:t>Puedo</a:t>
            </a:r>
            <a:r>
              <a:rPr lang="en-US" sz="2000" dirty="0" smtClean="0">
                <a:latin typeface="Elephant" pitchFamily="18" charset="0"/>
              </a:rPr>
              <a:t> </a:t>
            </a:r>
            <a:r>
              <a:rPr lang="en-US" sz="2000" dirty="0" err="1" smtClean="0">
                <a:latin typeface="Elephant" pitchFamily="18" charset="0"/>
              </a:rPr>
              <a:t>nadar</a:t>
            </a:r>
            <a:r>
              <a:rPr lang="en-US" sz="2000" dirty="0" smtClean="0">
                <a:latin typeface="Elephant" pitchFamily="18" charset="0"/>
              </a:rPr>
              <a:t>?</a:t>
            </a:r>
            <a:endParaRPr lang="en-US" sz="2000" dirty="0">
              <a:latin typeface="Elephant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5486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El </a:t>
            </a:r>
            <a:r>
              <a:rPr lang="en-US" sz="2400" b="1" dirty="0" err="1" smtClean="0">
                <a:latin typeface="Comic Sans MS" pitchFamily="66" charset="0"/>
              </a:rPr>
              <a:t>Yunque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es</a:t>
            </a:r>
            <a:r>
              <a:rPr lang="en-US" sz="2400" b="1" dirty="0" smtClean="0">
                <a:latin typeface="Comic Sans MS" pitchFamily="66" charset="0"/>
              </a:rPr>
              <a:t> un </a:t>
            </a:r>
            <a:r>
              <a:rPr lang="en-US" sz="2400" b="1" dirty="0" err="1" smtClean="0">
                <a:latin typeface="Comic Sans MS" pitchFamily="66" charset="0"/>
              </a:rPr>
              <a:t>bosque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lluvioso</a:t>
            </a:r>
            <a:r>
              <a:rPr lang="en-US" sz="2400" b="1" dirty="0" smtClean="0">
                <a:latin typeface="Comic Sans MS" pitchFamily="66" charset="0"/>
              </a:rPr>
              <a:t>. </a:t>
            </a:r>
            <a:r>
              <a:rPr lang="en-US" sz="2400" b="1" dirty="0" err="1" smtClean="0">
                <a:latin typeface="Comic Sans MS" pitchFamily="66" charset="0"/>
              </a:rPr>
              <a:t>Yo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ví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una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catarata</a:t>
            </a:r>
            <a:r>
              <a:rPr lang="en-US" sz="2400" b="1" dirty="0" smtClean="0">
                <a:latin typeface="Comic Sans MS" pitchFamily="66" charset="0"/>
              </a:rPr>
              <a:t>. Me </a:t>
            </a:r>
            <a:r>
              <a:rPr lang="en-US" sz="2400" b="1" dirty="0" err="1" smtClean="0">
                <a:latin typeface="Comic Sans MS" pitchFamily="66" charset="0"/>
              </a:rPr>
              <a:t>caí</a:t>
            </a:r>
            <a:r>
              <a:rPr lang="en-US" sz="2400" b="1" dirty="0" smtClean="0">
                <a:latin typeface="Comic Sans MS" pitchFamily="66" charset="0"/>
              </a:rPr>
              <a:t> en el </a:t>
            </a:r>
            <a:r>
              <a:rPr lang="en-US" sz="2400" b="1" dirty="0" err="1" smtClean="0">
                <a:latin typeface="Comic Sans MS" pitchFamily="66" charset="0"/>
              </a:rPr>
              <a:t>agua</a:t>
            </a:r>
            <a:r>
              <a:rPr lang="en-US" sz="2400" b="1" dirty="0" smtClean="0">
                <a:latin typeface="Comic Sans MS" pitchFamily="66" charset="0"/>
              </a:rPr>
              <a:t>. Un mono </a:t>
            </a:r>
            <a:r>
              <a:rPr lang="en-US" sz="2400" b="1" dirty="0" err="1" smtClean="0">
                <a:latin typeface="Comic Sans MS" pitchFamily="66" charset="0"/>
              </a:rPr>
              <a:t>guapo</a:t>
            </a:r>
            <a:r>
              <a:rPr lang="en-US" sz="2400" b="1" dirty="0" smtClean="0">
                <a:latin typeface="Comic Sans MS" pitchFamily="66" charset="0"/>
              </a:rPr>
              <a:t> me </a:t>
            </a:r>
            <a:r>
              <a:rPr lang="en-US" sz="2400" b="1" dirty="0" err="1" smtClean="0">
                <a:latin typeface="Comic Sans MS" pitchFamily="66" charset="0"/>
              </a:rPr>
              <a:t>ayudó</a:t>
            </a:r>
            <a:r>
              <a:rPr lang="en-US" sz="2400" b="1" dirty="0" smtClean="0">
                <a:latin typeface="Comic Sans MS" pitchFamily="66" charset="0"/>
              </a:rPr>
              <a:t>. </a:t>
            </a:r>
            <a:r>
              <a:rPr lang="en-US" sz="2400" b="1" dirty="0" err="1" smtClean="0">
                <a:latin typeface="Comic Sans MS" pitchFamily="66" charset="0"/>
              </a:rPr>
              <a:t>Luego</a:t>
            </a:r>
            <a:r>
              <a:rPr lang="en-US" sz="2400" b="1" dirty="0" smtClean="0">
                <a:latin typeface="Comic Sans MS" pitchFamily="66" charset="0"/>
              </a:rPr>
              <a:t>, </a:t>
            </a:r>
            <a:r>
              <a:rPr lang="en-US" sz="2400" b="1" dirty="0" err="1" smtClean="0">
                <a:latin typeface="Comic Sans MS" pitchFamily="66" charset="0"/>
              </a:rPr>
              <a:t>tomamos</a:t>
            </a:r>
            <a:r>
              <a:rPr lang="en-US" sz="2400" b="1" dirty="0" smtClean="0">
                <a:latin typeface="Comic Sans MS" pitchFamily="66" charset="0"/>
              </a:rPr>
              <a:t> café en un </a:t>
            </a:r>
            <a:r>
              <a:rPr lang="en-US" sz="2400" b="1" dirty="0" err="1" smtClean="0">
                <a:latin typeface="Comic Sans MS" pitchFamily="66" charset="0"/>
              </a:rPr>
              <a:t>restaurante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pequeño</a:t>
            </a:r>
            <a:r>
              <a:rPr lang="en-US" sz="2400" b="1" dirty="0" smtClean="0">
                <a:latin typeface="Comic Sans MS" pitchFamily="66" charset="0"/>
              </a:rPr>
              <a:t>.</a:t>
            </a:r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6147" name="Picture 3" descr="C:\Documents and Settings\Panthers\Local Settings\Temporary Internet Files\Content.IE5\I5EJULBZ\MC90034382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2209800"/>
            <a:ext cx="1759306" cy="1149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harmacogenomicsforum.org/wp-content/uploads/2010/01/riocamuycaver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5680" cy="5181600"/>
          </a:xfrm>
          <a:prstGeom prst="rect">
            <a:avLst/>
          </a:prstGeom>
          <a:noFill/>
        </p:spPr>
      </p:pic>
      <p:pic>
        <p:nvPicPr>
          <p:cNvPr id="3" name="Picture 16" descr="http://roaming-gnome.pbworks.com/f/bla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52800"/>
            <a:ext cx="812320" cy="15677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54102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Muchas</a:t>
            </a:r>
            <a:r>
              <a:rPr lang="en-US" sz="2800" b="1" dirty="0" smtClean="0">
                <a:latin typeface="Comic Sans MS" pitchFamily="66" charset="0"/>
              </a:rPr>
              <a:t> personas </a:t>
            </a:r>
            <a:r>
              <a:rPr lang="en-US" sz="2800" b="1" dirty="0" err="1" smtClean="0">
                <a:latin typeface="Comic Sans MS" pitchFamily="66" charset="0"/>
              </a:rPr>
              <a:t>visitaron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las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cuevas</a:t>
            </a:r>
            <a:r>
              <a:rPr lang="en-US" sz="2800" b="1" dirty="0" smtClean="0">
                <a:latin typeface="Comic Sans MS" pitchFamily="66" charset="0"/>
              </a:rPr>
              <a:t> de </a:t>
            </a:r>
            <a:r>
              <a:rPr lang="en-US" sz="2800" b="1" dirty="0" err="1" smtClean="0">
                <a:latin typeface="Comic Sans MS" pitchFamily="66" charset="0"/>
              </a:rPr>
              <a:t>Camuy</a:t>
            </a:r>
            <a:r>
              <a:rPr lang="en-US" sz="2800" b="1" dirty="0" smtClean="0">
                <a:latin typeface="Comic Sans MS" pitchFamily="66" charset="0"/>
              </a:rPr>
              <a:t>. El sol </a:t>
            </a:r>
            <a:r>
              <a:rPr lang="en-US" sz="2800" b="1" dirty="0" err="1" smtClean="0">
                <a:latin typeface="Comic Sans MS" pitchFamily="66" charset="0"/>
              </a:rPr>
              <a:t>brilló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encima</a:t>
            </a:r>
            <a:r>
              <a:rPr lang="en-US" sz="2800" b="1" dirty="0" smtClean="0">
                <a:latin typeface="Comic Sans MS" pitchFamily="66" charset="0"/>
              </a:rPr>
              <a:t> de la </a:t>
            </a:r>
            <a:r>
              <a:rPr lang="en-US" sz="2800" b="1" dirty="0" err="1" smtClean="0">
                <a:latin typeface="Comic Sans MS" pitchFamily="66" charset="0"/>
              </a:rPr>
              <a:t>cueva</a:t>
            </a:r>
            <a:r>
              <a:rPr lang="en-US" sz="2800" b="1" dirty="0" smtClean="0">
                <a:latin typeface="Comic Sans MS" pitchFamily="66" charset="0"/>
              </a:rPr>
              <a:t>.  </a:t>
            </a:r>
            <a:r>
              <a:rPr lang="en-US" sz="2800" b="1" dirty="0" err="1" smtClean="0">
                <a:latin typeface="Comic Sans MS" pitchFamily="66" charset="0"/>
              </a:rPr>
              <a:t>Yo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perdí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mis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anteojos</a:t>
            </a:r>
            <a:r>
              <a:rPr lang="en-US" sz="2800" b="1" dirty="0" smtClean="0">
                <a:latin typeface="Comic Sans MS" pitchFamily="66" charset="0"/>
              </a:rPr>
              <a:t> del sol </a:t>
            </a:r>
            <a:r>
              <a:rPr lang="en-US" sz="2800" b="1" dirty="0" err="1" smtClean="0">
                <a:latin typeface="Comic Sans MS" pitchFamily="66" charset="0"/>
              </a:rPr>
              <a:t>cuando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yo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estuve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allá</a:t>
            </a:r>
            <a:r>
              <a:rPr lang="en-US" sz="2800" b="1" dirty="0" smtClean="0">
                <a:latin typeface="Comic Sans MS" pitchFamily="66" charset="0"/>
              </a:rPr>
              <a:t>.</a:t>
            </a: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planetware.com/i/photo/old-san-juan-san-juan-pr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05400"/>
          </a:xfrm>
          <a:prstGeom prst="rect">
            <a:avLst/>
          </a:prstGeom>
          <a:noFill/>
        </p:spPr>
      </p:pic>
      <p:pic>
        <p:nvPicPr>
          <p:cNvPr id="4" name="Picture 16" descr="http://roaming-gnome.pbworks.com/f/bla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352800"/>
            <a:ext cx="812320" cy="15677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02920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Aquí</a:t>
            </a:r>
            <a:r>
              <a:rPr lang="en-US" sz="2800" b="1" dirty="0" smtClean="0">
                <a:latin typeface="Comic Sans MS" pitchFamily="66" charset="0"/>
              </a:rPr>
              <a:t> en Viejo San Juan, </a:t>
            </a:r>
            <a:r>
              <a:rPr lang="en-US" sz="2800" b="1" dirty="0" err="1" smtClean="0">
                <a:latin typeface="Comic Sans MS" pitchFamily="66" charset="0"/>
              </a:rPr>
              <a:t>las</a:t>
            </a:r>
            <a:r>
              <a:rPr lang="en-US" sz="2800" b="1" dirty="0" smtClean="0">
                <a:latin typeface="Comic Sans MS" pitchFamily="66" charset="0"/>
              </a:rPr>
              <a:t> personas </a:t>
            </a:r>
            <a:r>
              <a:rPr lang="en-US" sz="2800" b="1" dirty="0" err="1" smtClean="0">
                <a:latin typeface="Comic Sans MS" pitchFamily="66" charset="0"/>
              </a:rPr>
              <a:t>pintaron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las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casas</a:t>
            </a:r>
            <a:r>
              <a:rPr lang="en-US" sz="2800" b="1" dirty="0" smtClean="0">
                <a:latin typeface="Comic Sans MS" pitchFamily="66" charset="0"/>
              </a:rPr>
              <a:t> con </a:t>
            </a:r>
            <a:r>
              <a:rPr lang="en-US" sz="2800" b="1" dirty="0" err="1" smtClean="0">
                <a:latin typeface="Comic Sans MS" pitchFamily="66" charset="0"/>
              </a:rPr>
              <a:t>muchos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colores</a:t>
            </a:r>
            <a:r>
              <a:rPr lang="en-US" sz="2800" b="1" dirty="0" smtClean="0">
                <a:latin typeface="Comic Sans MS" pitchFamily="66" charset="0"/>
              </a:rPr>
              <a:t>. Las </a:t>
            </a:r>
            <a:r>
              <a:rPr lang="en-US" sz="2800" b="1" dirty="0" err="1" smtClean="0">
                <a:latin typeface="Comic Sans MS" pitchFamily="66" charset="0"/>
              </a:rPr>
              <a:t>calles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fueron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muy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estrechas</a:t>
            </a:r>
            <a:r>
              <a:rPr lang="en-US" sz="2800" b="1" dirty="0" smtClean="0">
                <a:latin typeface="Comic Sans MS" pitchFamily="66" charset="0"/>
              </a:rPr>
              <a:t>. Los </a:t>
            </a:r>
            <a:r>
              <a:rPr lang="en-US" sz="2800" b="1" dirty="0" err="1" smtClean="0">
                <a:latin typeface="Comic Sans MS" pitchFamily="66" charset="0"/>
              </a:rPr>
              <a:t>pájaros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tuvieron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mucha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hambre</a:t>
            </a:r>
            <a:r>
              <a:rPr lang="en-US" sz="2800" b="1" dirty="0" smtClean="0">
                <a:latin typeface="Comic Sans MS" pitchFamily="66" charset="0"/>
              </a:rPr>
              <a:t>. </a:t>
            </a:r>
            <a:r>
              <a:rPr lang="en-US" sz="2800" b="1" dirty="0" err="1" smtClean="0">
                <a:latin typeface="Comic Sans MS" pitchFamily="66" charset="0"/>
              </a:rPr>
              <a:t>Ellos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robaron</a:t>
            </a:r>
            <a:r>
              <a:rPr lang="en-US" sz="2800" b="1" dirty="0" smtClean="0">
                <a:latin typeface="Comic Sans MS" pitchFamily="66" charset="0"/>
              </a:rPr>
              <a:t> mi </a:t>
            </a:r>
            <a:r>
              <a:rPr lang="en-US" sz="2800" b="1" dirty="0" err="1" smtClean="0">
                <a:latin typeface="Comic Sans MS" pitchFamily="66" charset="0"/>
              </a:rPr>
              <a:t>almuerzo</a:t>
            </a:r>
            <a:r>
              <a:rPr lang="en-US" sz="2800" b="1" dirty="0" smtClean="0">
                <a:latin typeface="Comic Sans MS" pitchFamily="66" charset="0"/>
              </a:rPr>
              <a:t>. ¡</a:t>
            </a:r>
            <a:r>
              <a:rPr lang="en-US" sz="2800" b="1" dirty="0" err="1" smtClean="0">
                <a:latin typeface="Comic Sans MS" pitchFamily="66" charset="0"/>
              </a:rPr>
              <a:t>Qué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lástima</a:t>
            </a:r>
            <a:r>
              <a:rPr lang="en-US" sz="2800" b="1" dirty="0" smtClean="0">
                <a:latin typeface="Comic Sans MS" pitchFamily="66" charset="0"/>
              </a:rPr>
              <a:t>!</a:t>
            </a: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abessnorkeling.com/images/photos/april_biob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57800"/>
          </a:xfrm>
          <a:prstGeom prst="rect">
            <a:avLst/>
          </a:prstGeom>
          <a:noFill/>
        </p:spPr>
      </p:pic>
      <p:pic>
        <p:nvPicPr>
          <p:cNvPr id="4" name="Picture 16" descr="http://roaming-gnome.pbworks.com/f/bla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39555">
            <a:off x="6603249" y="690589"/>
            <a:ext cx="754568" cy="14563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2578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La Bahía </a:t>
            </a:r>
            <a:r>
              <a:rPr lang="en-US" sz="2800" b="1" dirty="0" err="1" smtClean="0">
                <a:latin typeface="Comic Sans MS" pitchFamily="66" charset="0"/>
              </a:rPr>
              <a:t>Fosforescente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fue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fantástica</a:t>
            </a:r>
            <a:r>
              <a:rPr lang="en-US" sz="2800" b="1" dirty="0" smtClean="0">
                <a:latin typeface="Comic Sans MS" pitchFamily="66" charset="0"/>
              </a:rPr>
              <a:t>. ¡</a:t>
            </a:r>
            <a:r>
              <a:rPr lang="en-US" sz="2800" b="1" dirty="0" err="1" smtClean="0">
                <a:latin typeface="Comic Sans MS" pitchFamily="66" charset="0"/>
              </a:rPr>
              <a:t>Cuando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nadamos</a:t>
            </a:r>
            <a:r>
              <a:rPr lang="en-US" sz="2800" b="1" dirty="0" smtClean="0">
                <a:latin typeface="Comic Sans MS" pitchFamily="66" charset="0"/>
              </a:rPr>
              <a:t> en el </a:t>
            </a:r>
            <a:r>
              <a:rPr lang="en-US" sz="2800" b="1" dirty="0" err="1" smtClean="0">
                <a:latin typeface="Comic Sans MS" pitchFamily="66" charset="0"/>
              </a:rPr>
              <a:t>agua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por</a:t>
            </a:r>
            <a:r>
              <a:rPr lang="en-US" sz="2800" b="1" dirty="0" smtClean="0">
                <a:latin typeface="Comic Sans MS" pitchFamily="66" charset="0"/>
              </a:rPr>
              <a:t> la </a:t>
            </a:r>
            <a:r>
              <a:rPr lang="en-US" sz="2800" b="1" dirty="0" err="1" smtClean="0">
                <a:latin typeface="Comic Sans MS" pitchFamily="66" charset="0"/>
              </a:rPr>
              <a:t>noche</a:t>
            </a:r>
            <a:r>
              <a:rPr lang="en-US" sz="2800" b="1" dirty="0" smtClean="0">
                <a:latin typeface="Comic Sans MS" pitchFamily="66" charset="0"/>
              </a:rPr>
              <a:t>, el </a:t>
            </a:r>
            <a:r>
              <a:rPr lang="en-US" sz="2800" b="1" dirty="0" err="1" smtClean="0">
                <a:latin typeface="Comic Sans MS" pitchFamily="66" charset="0"/>
              </a:rPr>
              <a:t>agua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brilló</a:t>
            </a:r>
            <a:r>
              <a:rPr lang="en-US" sz="2800" b="1" dirty="0" smtClean="0">
                <a:latin typeface="Comic Sans MS" pitchFamily="66" charset="0"/>
              </a:rPr>
              <a:t>! ¡ </a:t>
            </a:r>
            <a:r>
              <a:rPr lang="en-US" sz="2800" b="1" dirty="0" err="1" smtClean="0">
                <a:latin typeface="Comic Sans MS" pitchFamily="66" charset="0"/>
              </a:rPr>
              <a:t>Qué</a:t>
            </a:r>
            <a:r>
              <a:rPr lang="en-US" sz="2800" b="1" dirty="0" smtClean="0">
                <a:latin typeface="Comic Sans MS" pitchFamily="66" charset="0"/>
              </a:rPr>
              <a:t> padre!</a:t>
            </a:r>
          </a:p>
          <a:p>
            <a:endParaRPr lang="en-US" sz="2800" b="1" dirty="0">
              <a:latin typeface="Comic Sans MS" pitchFamily="66" charset="0"/>
            </a:endParaRPr>
          </a:p>
        </p:txBody>
      </p:sp>
      <p:pic>
        <p:nvPicPr>
          <p:cNvPr id="6" name="Picture 3" descr="C:\Documents and Settings\Panthers\Local Settings\Temporary Internet Files\Content.IE5\I5EJULBZ\MC90034382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22652">
            <a:off x="2979243" y="605810"/>
            <a:ext cx="1168969" cy="763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182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Belleville-Henderson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Panthers</dc:creator>
  <cp:lastModifiedBy>Panthers</cp:lastModifiedBy>
  <cp:revision>72</cp:revision>
  <dcterms:created xsi:type="dcterms:W3CDTF">2012-01-10T12:23:57Z</dcterms:created>
  <dcterms:modified xsi:type="dcterms:W3CDTF">2012-01-12T18:57:24Z</dcterms:modified>
</cp:coreProperties>
</file>