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5"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6" d="100"/>
          <a:sy n="66" d="100"/>
        </p:scale>
        <p:origin x="-128" y="-3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3743323" y="3721473"/>
            <a:ext cx="512064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BCED3E41-E2DE-48B7-AD25-2C05D8372D60}" type="datetime4">
              <a:rPr lang="en-US" smtClean="0"/>
              <a:pPr/>
              <a:t>April 19, 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91475" y="6429375"/>
            <a:ext cx="876300" cy="292100"/>
          </a:xfrm>
        </p:spPr>
        <p:txBody>
          <a:bodyPr/>
          <a:lstStyle/>
          <a:p>
            <a:fld id="{5744759D-0EFF-4FB2-9CCE-04E00944F0FE}" type="slidenum">
              <a:rPr lang="en-US" smtClean="0"/>
              <a:pPr/>
              <a:t>‹#›</a:t>
            </a:fld>
            <a:endParaRPr lang="en-US" dirty="0"/>
          </a:p>
        </p:txBody>
      </p:sp>
      <p:sp>
        <p:nvSpPr>
          <p:cNvPr id="9"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3739896" y="1417320"/>
            <a:ext cx="5120640" cy="2304288"/>
          </a:xfrm>
        </p:spPr>
        <p:txBody>
          <a:bodyPr>
            <a:normAutofit/>
          </a:bodyPr>
          <a:lstStyle>
            <a:lvl1pPr>
              <a:defRPr sz="4000" cap="all" baseline="0"/>
            </a:lvl1pPr>
          </a:lstStyle>
          <a:p>
            <a:r>
              <a:rPr lang="en-US" smtClean="0"/>
              <a:t>Click to edit Master title style</a:t>
            </a:r>
            <a:endParaRPr lang="en-US" dirty="0"/>
          </a:p>
        </p:txBody>
      </p:sp>
      <p:sp>
        <p:nvSpPr>
          <p:cNvPr id="13"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19237-00E8-48F5-9A77-8496B8A0E541}" type="datetimeFigureOut">
              <a:rPr lang="en-US" smtClean="0"/>
              <a:t>4/19/13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60992-D05B-4846-8E6E-CA034CB4F16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119237-00E8-48F5-9A77-8496B8A0E541}" type="datetimeFigureOut">
              <a:rPr lang="en-US" smtClean="0"/>
              <a:t>4/19/13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560992-D05B-4846-8E6E-CA034CB4F16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5489634" y="0"/>
            <a:ext cx="3393768"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896202C6-8B37-41F0-B3E4-774551D1C22F}" type="datetime4">
              <a:rPr lang="en-US" smtClean="0"/>
              <a:pPr/>
              <a:t>April 19, 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48F78D1B-BB73-41B2-8202-C6678B761557}" type="datetime4">
              <a:rPr lang="en-US" smtClean="0"/>
              <a:pPr/>
              <a:t>April 19, 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744759D-0EFF-4FB2-9CCE-04E00944F0FE}" type="slidenum">
              <a:rPr lang="en-US" smtClean="0"/>
              <a:pPr/>
              <a:t>‹#›</a:t>
            </a:fld>
            <a:endParaRPr lang="en-US"/>
          </a:p>
        </p:txBody>
      </p:sp>
      <p:sp>
        <p:nvSpPr>
          <p:cNvPr id="15" name="Subtitle 2"/>
          <p:cNvSpPr>
            <a:spLocks noGrp="1"/>
          </p:cNvSpPr>
          <p:nvPr>
            <p:ph type="subTitle" idx="1"/>
          </p:nvPr>
        </p:nvSpPr>
        <p:spPr>
          <a:xfrm>
            <a:off x="3743324" y="1400174"/>
            <a:ext cx="512064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Freeform 7"/>
          <p:cNvSpPr>
            <a:spLocks noChangeAspect="1" noEditPoints="1"/>
          </p:cNvSpPr>
          <p:nvPr/>
        </p:nvSpPr>
        <p:spPr bwMode="auto">
          <a:xfrm>
            <a:off x="34289" y="136641"/>
            <a:ext cx="3326149"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3733800" y="2895599"/>
            <a:ext cx="5129543"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2511E46-B9AD-4605-BA48-F4BA770367EA}" type="datetime4">
              <a:rPr lang="en-US" smtClean="0"/>
              <a:pPr/>
              <a:t>April 19, 2013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
        <p:nvSpPr>
          <p:cNvPr id="9"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2" name="Content Placeholder 11"/>
          <p:cNvSpPr>
            <a:spLocks noGrp="1"/>
          </p:cNvSpPr>
          <p:nvPr>
            <p:ph sz="quarter" idx="13"/>
          </p:nvPr>
        </p:nvSpPr>
        <p:spPr>
          <a:xfrm>
            <a:off x="27622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1"/>
          <p:cNvSpPr>
            <a:spLocks noGrp="1"/>
          </p:cNvSpPr>
          <p:nvPr>
            <p:ph sz="quarter" idx="14"/>
          </p:nvPr>
        </p:nvSpPr>
        <p:spPr>
          <a:xfrm>
            <a:off x="461581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771A4492-1D66-40E5-BF5F-8AE5B76A3760}" type="datetime4">
              <a:rPr lang="en-US" smtClean="0"/>
              <a:pPr/>
              <a:t>April 19, 2013</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744759D-0EFF-4FB2-9CCE-04E00944F0FE}" type="slidenum">
              <a:rPr lang="en-US" smtClean="0"/>
              <a:pPr/>
              <a:t>‹#›</a:t>
            </a:fld>
            <a:endParaRPr lang="en-US"/>
          </a:p>
        </p:txBody>
      </p:sp>
      <p:sp>
        <p:nvSpPr>
          <p:cNvPr id="1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4" name="Content Placeholder 11"/>
          <p:cNvSpPr>
            <a:spLocks noGrp="1"/>
          </p:cNvSpPr>
          <p:nvPr>
            <p:ph sz="quarter" idx="13"/>
          </p:nvPr>
        </p:nvSpPr>
        <p:spPr>
          <a:xfrm>
            <a:off x="27622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1"/>
          <p:cNvSpPr>
            <a:spLocks noGrp="1"/>
          </p:cNvSpPr>
          <p:nvPr>
            <p:ph sz="quarter" idx="14"/>
          </p:nvPr>
        </p:nvSpPr>
        <p:spPr>
          <a:xfrm>
            <a:off x="461581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0" name="Text Placeholder 3"/>
          <p:cNvSpPr>
            <a:spLocks noGrp="1"/>
          </p:cNvSpPr>
          <p:nvPr>
            <p:ph type="body" sz="half" idx="2"/>
          </p:nvPr>
        </p:nvSpPr>
        <p:spPr>
          <a:xfrm>
            <a:off x="276225" y="1298448"/>
            <a:ext cx="424815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15815" y="1298448"/>
            <a:ext cx="424815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F0120655-FBEF-4656-A8A9-E7D9EB4F4DEC}" type="datetime4">
              <a:rPr lang="en-US" smtClean="0"/>
              <a:pPr/>
              <a:t>April 19, 2013</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744759D-0EFF-4FB2-9CCE-04E00944F0FE}" type="slidenum">
              <a:rPr lang="en-US" smtClean="0"/>
              <a:pPr/>
              <a:t>‹#›</a:t>
            </a:fld>
            <a:endParaRPr lang="en-US"/>
          </a:p>
        </p:txBody>
      </p:sp>
      <p:sp>
        <p:nvSpPr>
          <p:cNvPr id="17"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B2BA2-D035-44CD-B6C5-345CD46C68A9}" type="datetime4">
              <a:rPr lang="en-US" smtClean="0"/>
              <a:pPr/>
              <a:t>April 19, 2013</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744759D-0EFF-4FB2-9CCE-04E00944F0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712544D9-E8EB-4DFC-9BAC-8FC5CFB1A919}" type="datetime4">
              <a:rPr lang="en-US" smtClean="0"/>
              <a:pPr/>
              <a:t>April 19, 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
        <p:nvSpPr>
          <p:cNvPr id="9" name="Title Placeholder 1"/>
          <p:cNvSpPr>
            <a:spLocks noGrp="1"/>
          </p:cNvSpPr>
          <p:nvPr>
            <p:ph type="title"/>
          </p:nvPr>
        </p:nvSpPr>
        <p:spPr>
          <a:xfrm>
            <a:off x="276225" y="228601"/>
            <a:ext cx="283464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10" name="Content Placeholder 11"/>
          <p:cNvSpPr>
            <a:spLocks noGrp="1"/>
          </p:cNvSpPr>
          <p:nvPr>
            <p:ph sz="quarter" idx="14"/>
          </p:nvPr>
        </p:nvSpPr>
        <p:spPr>
          <a:xfrm>
            <a:off x="3775935" y="533400"/>
            <a:ext cx="5063266" cy="5702808"/>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276224" y="1539240"/>
            <a:ext cx="283464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Rectangle 12"/>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409950" y="0"/>
            <a:ext cx="573405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CF894904-8048-429B-BF77-F17DA8F8287B}" type="datetime4">
              <a:rPr lang="en-US" smtClean="0"/>
              <a:pPr/>
              <a:t>April 19, 2013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744759D-0EFF-4FB2-9CCE-04E00944F0FE}" type="slidenum">
              <a:rPr lang="en-US" smtClean="0"/>
              <a:pPr/>
              <a:t>‹#›</a:t>
            </a:fld>
            <a:endParaRPr lang="en-US"/>
          </a:p>
        </p:txBody>
      </p:sp>
      <p:sp>
        <p:nvSpPr>
          <p:cNvPr id="21" name="Title Placeholder 1"/>
          <p:cNvSpPr>
            <a:spLocks noGrp="1"/>
          </p:cNvSpPr>
          <p:nvPr>
            <p:ph type="title"/>
          </p:nvPr>
        </p:nvSpPr>
        <p:spPr>
          <a:xfrm>
            <a:off x="276224" y="228600"/>
            <a:ext cx="283464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25" name="Text Placeholder 24"/>
          <p:cNvSpPr>
            <a:spLocks noGrp="1"/>
          </p:cNvSpPr>
          <p:nvPr>
            <p:ph type="body" sz="quarter" idx="13"/>
          </p:nvPr>
        </p:nvSpPr>
        <p:spPr>
          <a:xfrm>
            <a:off x="274320" y="1536192"/>
            <a:ext cx="283464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6225" y="1295400"/>
            <a:ext cx="8591550" cy="493394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 </a:t>
            </a:r>
            <a:endParaRPr lang="en-US" dirty="0"/>
          </a:p>
        </p:txBody>
      </p:sp>
      <p:sp>
        <p:nvSpPr>
          <p:cNvPr id="4" name="Date Placeholder 3"/>
          <p:cNvSpPr>
            <a:spLocks noGrp="1"/>
          </p:cNvSpPr>
          <p:nvPr>
            <p:ph type="dt" sz="half" idx="2"/>
          </p:nvPr>
        </p:nvSpPr>
        <p:spPr>
          <a:xfrm>
            <a:off x="276225" y="6429375"/>
            <a:ext cx="21336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6441D7B3-F7C5-4013-AC5D-399DD8DB11FA}" type="datetime4">
              <a:rPr lang="en-US" smtClean="0"/>
              <a:pPr/>
              <a:t>April 19, 2013</a:t>
            </a:fld>
            <a:endParaRPr lang="en-US"/>
          </a:p>
        </p:txBody>
      </p:sp>
      <p:sp>
        <p:nvSpPr>
          <p:cNvPr id="5" name="Footer Placeholder 4"/>
          <p:cNvSpPr>
            <a:spLocks noGrp="1"/>
          </p:cNvSpPr>
          <p:nvPr>
            <p:ph type="ftr" sz="quarter" idx="3"/>
          </p:nvPr>
        </p:nvSpPr>
        <p:spPr>
          <a:xfrm>
            <a:off x="3743324" y="6429375"/>
            <a:ext cx="4086225"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en-US" dirty="0"/>
          </a:p>
        </p:txBody>
      </p:sp>
      <p:sp>
        <p:nvSpPr>
          <p:cNvPr id="6" name="Slide Number Placeholder 5"/>
          <p:cNvSpPr>
            <a:spLocks noGrp="1"/>
          </p:cNvSpPr>
          <p:nvPr>
            <p:ph type="sldNum" sz="quarter" idx="4"/>
          </p:nvPr>
        </p:nvSpPr>
        <p:spPr>
          <a:xfrm>
            <a:off x="7991475" y="6429375"/>
            <a:ext cx="8763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5744759D-0EFF-4FB2-9CCE-04E00944F0F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16" r:id="rId1"/>
    <p:sldLayoutId id="2147483917" r:id="rId2"/>
    <p:sldLayoutId id="2147483918" r:id="rId3"/>
    <p:sldLayoutId id="2147483919" r:id="rId4"/>
    <p:sldLayoutId id="2147483920" r:id="rId5"/>
    <p:sldLayoutId id="2147483921" r:id="rId6"/>
    <p:sldLayoutId id="2147483922" r:id="rId7"/>
    <p:sldLayoutId id="2147483923" r:id="rId8"/>
    <p:sldLayoutId id="2147483924" r:id="rId9"/>
    <p:sldLayoutId id="2147483925" r:id="rId10"/>
    <p:sldLayoutId id="2147483926" r:id="rId11"/>
  </p:sldLayoutIdLst>
  <p:hf sldNum="0" hdr="0" ftr="0" dt="0"/>
  <p:txStyles>
    <p:titleStyle>
      <a:lvl1pPr algn="l" defTabSz="914400" rtl="0"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l" defTabSz="914400" rtl="0"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l" defTabSz="914400" rtl="0"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l" defTabSz="914400" rtl="0"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l" defTabSz="914400" rtl="0"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l" defTabSz="914400" rtl="0"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latin typeface="Windsong"/>
                <a:cs typeface="Windsong"/>
              </a:rPr>
              <a:t>Jenta White</a:t>
            </a:r>
          </a:p>
          <a:p>
            <a:r>
              <a:rPr lang="en-US" dirty="0" smtClean="0">
                <a:latin typeface="Windsong"/>
                <a:cs typeface="Windsong"/>
              </a:rPr>
              <a:t>Physical Education Final Project</a:t>
            </a:r>
          </a:p>
          <a:p>
            <a:r>
              <a:rPr lang="en-US" dirty="0" smtClean="0">
                <a:latin typeface="Windsong"/>
                <a:cs typeface="Windsong"/>
              </a:rPr>
              <a:t>April 19, 2013</a:t>
            </a:r>
            <a:endParaRPr lang="en-US" dirty="0">
              <a:latin typeface="Windsong"/>
              <a:cs typeface="Windsong"/>
            </a:endParaRPr>
          </a:p>
        </p:txBody>
      </p:sp>
      <p:sp>
        <p:nvSpPr>
          <p:cNvPr id="3" name="Title 2"/>
          <p:cNvSpPr>
            <a:spLocks noGrp="1"/>
          </p:cNvSpPr>
          <p:nvPr>
            <p:ph type="title"/>
          </p:nvPr>
        </p:nvSpPr>
        <p:spPr/>
        <p:txBody>
          <a:bodyPr/>
          <a:lstStyle/>
          <a:p>
            <a:r>
              <a:rPr lang="en-US" dirty="0" err="1" smtClean="0">
                <a:latin typeface="Amatic SC Regular"/>
                <a:cs typeface="Amatic SC Regular"/>
              </a:rPr>
              <a:t>Bikram</a:t>
            </a:r>
            <a:r>
              <a:rPr lang="en-US" dirty="0" smtClean="0">
                <a:latin typeface="Amatic SC Regular"/>
                <a:cs typeface="Amatic SC Regular"/>
              </a:rPr>
              <a:t> Yoga</a:t>
            </a:r>
            <a:endParaRPr lang="en-US" dirty="0">
              <a:latin typeface="Amatic SC Regular"/>
              <a:cs typeface="Amatic SC Regular"/>
            </a:endParaRPr>
          </a:p>
        </p:txBody>
      </p:sp>
    </p:spTree>
    <p:extLst>
      <p:ext uri="{BB962C8B-B14F-4D97-AF65-F5344CB8AC3E}">
        <p14:creationId xmlns:p14="http://schemas.microsoft.com/office/powerpoint/2010/main" val="51439371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matic SC Regular"/>
                <a:cs typeface="Amatic SC Regular"/>
              </a:rPr>
              <a:t>What is </a:t>
            </a:r>
            <a:r>
              <a:rPr lang="en-US" sz="5400" dirty="0" err="1" smtClean="0">
                <a:latin typeface="Amatic SC Regular"/>
                <a:cs typeface="Amatic SC Regular"/>
              </a:rPr>
              <a:t>Bikram</a:t>
            </a:r>
            <a:r>
              <a:rPr lang="en-US" sz="5400" dirty="0" smtClean="0">
                <a:latin typeface="Amatic SC Regular"/>
                <a:cs typeface="Amatic SC Regular"/>
              </a:rPr>
              <a:t> Yoga?</a:t>
            </a:r>
            <a:endParaRPr lang="en-US" sz="5400" dirty="0">
              <a:latin typeface="Amatic SC Regular"/>
              <a:cs typeface="Amatic SC Regular"/>
            </a:endParaRPr>
          </a:p>
        </p:txBody>
      </p:sp>
      <p:sp>
        <p:nvSpPr>
          <p:cNvPr id="3" name="TextBox 2"/>
          <p:cNvSpPr txBox="1"/>
          <p:nvPr/>
        </p:nvSpPr>
        <p:spPr>
          <a:xfrm>
            <a:off x="442529" y="1539502"/>
            <a:ext cx="7734641" cy="4832092"/>
          </a:xfrm>
          <a:prstGeom prst="rect">
            <a:avLst/>
          </a:prstGeom>
          <a:noFill/>
        </p:spPr>
        <p:txBody>
          <a:bodyPr wrap="square" rtlCol="0">
            <a:spAutoFit/>
          </a:bodyPr>
          <a:lstStyle/>
          <a:p>
            <a:r>
              <a:rPr lang="en-US" sz="4400" dirty="0" err="1">
                <a:solidFill>
                  <a:schemeClr val="accent5"/>
                </a:solidFill>
                <a:latin typeface="Amatic SC Regular"/>
                <a:cs typeface="Amatic SC Regular"/>
              </a:rPr>
              <a:t>Bikram</a:t>
            </a:r>
            <a:r>
              <a:rPr lang="en-US" sz="4400" dirty="0">
                <a:solidFill>
                  <a:schemeClr val="accent5"/>
                </a:solidFill>
                <a:latin typeface="Amatic SC Regular"/>
                <a:cs typeface="Amatic SC Regular"/>
              </a:rPr>
              <a:t> Yoga, is a system of yoga that </a:t>
            </a:r>
            <a:r>
              <a:rPr lang="en-US" sz="4400" dirty="0" err="1">
                <a:solidFill>
                  <a:schemeClr val="accent5"/>
                </a:solidFill>
                <a:latin typeface="Amatic SC Regular"/>
                <a:cs typeface="Amatic SC Regular"/>
              </a:rPr>
              <a:t>Bikram</a:t>
            </a:r>
            <a:r>
              <a:rPr lang="en-US" sz="4400" dirty="0">
                <a:solidFill>
                  <a:schemeClr val="accent5"/>
                </a:solidFill>
                <a:latin typeface="Amatic SC Regular"/>
                <a:cs typeface="Amatic SC Regular"/>
              </a:rPr>
              <a:t> </a:t>
            </a:r>
            <a:r>
              <a:rPr lang="en-US" sz="4400" dirty="0" err="1">
                <a:solidFill>
                  <a:schemeClr val="accent5"/>
                </a:solidFill>
                <a:latin typeface="Amatic SC Regular"/>
                <a:cs typeface="Amatic SC Regular"/>
              </a:rPr>
              <a:t>Choudhury</a:t>
            </a:r>
            <a:r>
              <a:rPr lang="en-US" sz="4400" dirty="0">
                <a:solidFill>
                  <a:schemeClr val="accent5"/>
                </a:solidFill>
                <a:latin typeface="Amatic SC Regular"/>
                <a:cs typeface="Amatic SC Regular"/>
              </a:rPr>
              <a:t> synthesized from traditional hatha </a:t>
            </a:r>
            <a:r>
              <a:rPr lang="en-US" sz="4400" dirty="0" smtClean="0">
                <a:solidFill>
                  <a:schemeClr val="accent5"/>
                </a:solidFill>
                <a:latin typeface="Amatic SC Regular"/>
                <a:cs typeface="Amatic SC Regular"/>
              </a:rPr>
              <a:t>yoga. </a:t>
            </a:r>
            <a:r>
              <a:rPr lang="en-US" sz="4400" dirty="0">
                <a:solidFill>
                  <a:schemeClr val="accent5"/>
                </a:solidFill>
                <a:latin typeface="Amatic SC Regular"/>
                <a:cs typeface="Amatic SC Regular"/>
              </a:rPr>
              <a:t>techniques and popularized beginning in the early 1970s</a:t>
            </a:r>
            <a:r>
              <a:rPr lang="en-US" sz="4400" dirty="0" smtClean="0">
                <a:solidFill>
                  <a:schemeClr val="accent5"/>
                </a:solidFill>
                <a:latin typeface="Amatic SC Regular"/>
                <a:cs typeface="Amatic SC Regular"/>
              </a:rPr>
              <a:t>. </a:t>
            </a:r>
            <a:r>
              <a:rPr lang="en-US" sz="4400" dirty="0">
                <a:solidFill>
                  <a:schemeClr val="accent5"/>
                </a:solidFill>
                <a:latin typeface="Amatic SC Regular"/>
                <a:cs typeface="Amatic SC Regular"/>
              </a:rPr>
              <a:t>All </a:t>
            </a:r>
            <a:r>
              <a:rPr lang="en-US" sz="4400" dirty="0" err="1">
                <a:solidFill>
                  <a:schemeClr val="accent5"/>
                </a:solidFill>
                <a:latin typeface="Amatic SC Regular"/>
                <a:cs typeface="Amatic SC Regular"/>
              </a:rPr>
              <a:t>Bikram</a:t>
            </a:r>
            <a:r>
              <a:rPr lang="en-US" sz="4400" dirty="0">
                <a:solidFill>
                  <a:schemeClr val="accent5"/>
                </a:solidFill>
                <a:latin typeface="Amatic SC Regular"/>
                <a:cs typeface="Amatic SC Regular"/>
              </a:rPr>
              <a:t> Yoga classes run for 90 minutes and consist of the same series of 26 postures and 2 breathing exercises.[4] </a:t>
            </a:r>
            <a:r>
              <a:rPr lang="en-US" sz="4400" dirty="0" err="1">
                <a:solidFill>
                  <a:schemeClr val="accent5"/>
                </a:solidFill>
                <a:latin typeface="Amatic SC Regular"/>
                <a:cs typeface="Amatic SC Regular"/>
              </a:rPr>
              <a:t>Bikram</a:t>
            </a:r>
            <a:r>
              <a:rPr lang="en-US" sz="4400" dirty="0">
                <a:solidFill>
                  <a:schemeClr val="accent5"/>
                </a:solidFill>
                <a:latin typeface="Amatic SC Regular"/>
                <a:cs typeface="Amatic SC Regular"/>
              </a:rPr>
              <a:t> Yoga is ideally practiced in a room heated to 105°F </a:t>
            </a:r>
          </a:p>
        </p:txBody>
      </p:sp>
    </p:spTree>
    <p:extLst>
      <p:ext uri="{BB962C8B-B14F-4D97-AF65-F5344CB8AC3E}">
        <p14:creationId xmlns:p14="http://schemas.microsoft.com/office/powerpoint/2010/main" val="186912937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Amatic SC Regular"/>
                <a:cs typeface="Amatic SC Regular"/>
              </a:rPr>
              <a:t>History of </a:t>
            </a:r>
            <a:r>
              <a:rPr lang="en-US" sz="5400" dirty="0" err="1" smtClean="0">
                <a:latin typeface="Amatic SC Regular"/>
                <a:cs typeface="Amatic SC Regular"/>
              </a:rPr>
              <a:t>Bikram</a:t>
            </a:r>
            <a:r>
              <a:rPr lang="en-US" sz="5400" dirty="0" smtClean="0">
                <a:latin typeface="Amatic SC Regular"/>
                <a:cs typeface="Amatic SC Regular"/>
              </a:rPr>
              <a:t> Yoga</a:t>
            </a:r>
            <a:endParaRPr lang="en-US" sz="5400" dirty="0">
              <a:latin typeface="Amatic SC Regular"/>
              <a:cs typeface="Amatic SC Regular"/>
            </a:endParaRPr>
          </a:p>
        </p:txBody>
      </p:sp>
      <p:sp>
        <p:nvSpPr>
          <p:cNvPr id="6" name="TextBox 5"/>
          <p:cNvSpPr txBox="1"/>
          <p:nvPr/>
        </p:nvSpPr>
        <p:spPr>
          <a:xfrm>
            <a:off x="276225" y="1586039"/>
            <a:ext cx="8591550" cy="4524316"/>
          </a:xfrm>
          <a:prstGeom prst="rect">
            <a:avLst/>
          </a:prstGeom>
          <a:noFill/>
        </p:spPr>
        <p:txBody>
          <a:bodyPr wrap="square" rtlCol="0">
            <a:spAutoFit/>
          </a:bodyPr>
          <a:lstStyle/>
          <a:p>
            <a:r>
              <a:rPr lang="en-US" sz="3600" dirty="0" err="1">
                <a:solidFill>
                  <a:schemeClr val="accent5"/>
                </a:solidFill>
                <a:latin typeface="Amatic SC Regular"/>
                <a:cs typeface="Amatic SC Regular"/>
              </a:rPr>
              <a:t>Bikram</a:t>
            </a:r>
            <a:r>
              <a:rPr lang="en-US" sz="3600" dirty="0">
                <a:solidFill>
                  <a:schemeClr val="accent5"/>
                </a:solidFill>
                <a:latin typeface="Amatic SC Regular"/>
                <a:cs typeface="Amatic SC Regular"/>
              </a:rPr>
              <a:t> </a:t>
            </a:r>
            <a:r>
              <a:rPr lang="en-US" sz="3600" dirty="0" err="1">
                <a:solidFill>
                  <a:schemeClr val="accent5"/>
                </a:solidFill>
                <a:latin typeface="Amatic SC Regular"/>
                <a:cs typeface="Amatic SC Regular"/>
              </a:rPr>
              <a:t>Choudhury</a:t>
            </a:r>
            <a:r>
              <a:rPr lang="en-US" sz="3600" dirty="0">
                <a:solidFill>
                  <a:schemeClr val="accent5"/>
                </a:solidFill>
                <a:latin typeface="Amatic SC Regular"/>
                <a:cs typeface="Amatic SC Regular"/>
              </a:rPr>
              <a:t>, founder of the </a:t>
            </a:r>
            <a:r>
              <a:rPr lang="en-US" sz="3600" dirty="0" err="1">
                <a:solidFill>
                  <a:schemeClr val="accent5"/>
                </a:solidFill>
                <a:latin typeface="Amatic SC Regular"/>
                <a:cs typeface="Amatic SC Regular"/>
              </a:rPr>
              <a:t>Bikram</a:t>
            </a:r>
            <a:r>
              <a:rPr lang="en-US" sz="3600" dirty="0">
                <a:solidFill>
                  <a:schemeClr val="accent5"/>
                </a:solidFill>
                <a:latin typeface="Amatic SC Regular"/>
                <a:cs typeface="Amatic SC Regular"/>
              </a:rPr>
              <a:t> Yoga system, is also the founder of the Yoga College of India. Born in Calcutta in 1946, </a:t>
            </a:r>
            <a:r>
              <a:rPr lang="en-US" sz="3600" dirty="0" err="1">
                <a:solidFill>
                  <a:schemeClr val="accent5"/>
                </a:solidFill>
                <a:latin typeface="Amatic SC Regular"/>
                <a:cs typeface="Amatic SC Regular"/>
              </a:rPr>
              <a:t>Bikram</a:t>
            </a:r>
            <a:r>
              <a:rPr lang="en-US" sz="3600" dirty="0">
                <a:solidFill>
                  <a:schemeClr val="accent5"/>
                </a:solidFill>
                <a:latin typeface="Amatic SC Regular"/>
                <a:cs typeface="Amatic SC Regular"/>
              </a:rPr>
              <a:t> began practicing yoga at age four. He practiced yoga 4–6 hours every day. At the age of thirteen, he won the National India Yoga Championship. He was undefeated for the following three years and retired as the undisputed All-India National Yoga Champion. </a:t>
            </a:r>
            <a:r>
              <a:rPr lang="en-US" sz="3600" dirty="0" err="1">
                <a:solidFill>
                  <a:schemeClr val="accent5"/>
                </a:solidFill>
                <a:latin typeface="Amatic SC Regular"/>
                <a:cs typeface="Amatic SC Regular"/>
              </a:rPr>
              <a:t>Bikram</a:t>
            </a:r>
            <a:r>
              <a:rPr lang="en-US" sz="3600" dirty="0">
                <a:solidFill>
                  <a:schemeClr val="accent5"/>
                </a:solidFill>
                <a:latin typeface="Amatic SC Regular"/>
                <a:cs typeface="Amatic SC Regular"/>
              </a:rPr>
              <a:t> later devised the 26 postures sequence and founded </a:t>
            </a:r>
            <a:r>
              <a:rPr lang="en-US" sz="3600" dirty="0" err="1">
                <a:solidFill>
                  <a:schemeClr val="accent5"/>
                </a:solidFill>
                <a:latin typeface="Amatic SC Regular"/>
                <a:cs typeface="Amatic SC Regular"/>
              </a:rPr>
              <a:t>Bikram’s</a:t>
            </a:r>
            <a:r>
              <a:rPr lang="en-US" sz="3600" dirty="0">
                <a:solidFill>
                  <a:schemeClr val="accent5"/>
                </a:solidFill>
                <a:latin typeface="Amatic SC Regular"/>
                <a:cs typeface="Amatic SC Regular"/>
              </a:rPr>
              <a:t> Yoga College of India. He has also written books and sings</a:t>
            </a:r>
            <a:r>
              <a:rPr lang="en-US" sz="3600" dirty="0" smtClean="0">
                <a:solidFill>
                  <a:schemeClr val="accent5"/>
                </a:solidFill>
                <a:latin typeface="Amatic SC Regular"/>
                <a:cs typeface="Amatic SC Regular"/>
              </a:rPr>
              <a:t>.</a:t>
            </a:r>
            <a:endParaRPr lang="en-US" sz="3600" dirty="0">
              <a:solidFill>
                <a:schemeClr val="accent5"/>
              </a:solidFill>
              <a:latin typeface="Amatic SC Regular"/>
              <a:cs typeface="Amatic SC Regular"/>
            </a:endParaRPr>
          </a:p>
        </p:txBody>
      </p:sp>
    </p:spTree>
    <p:extLst>
      <p:ext uri="{BB962C8B-B14F-4D97-AF65-F5344CB8AC3E}">
        <p14:creationId xmlns:p14="http://schemas.microsoft.com/office/powerpoint/2010/main" val="198125684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err="1" smtClean="0">
                <a:latin typeface="Amatic SC Regular"/>
                <a:cs typeface="Amatic SC Regular"/>
              </a:rPr>
              <a:t>Bikram</a:t>
            </a:r>
            <a:r>
              <a:rPr lang="en-US" sz="4800" dirty="0" smtClean="0">
                <a:latin typeface="Amatic SC Regular"/>
                <a:cs typeface="Amatic SC Regular"/>
              </a:rPr>
              <a:t> Yoga Benefits</a:t>
            </a:r>
            <a:endParaRPr lang="en-US" sz="4800" dirty="0">
              <a:latin typeface="Amatic SC Regular"/>
              <a:cs typeface="Amatic SC Regular"/>
            </a:endParaRPr>
          </a:p>
        </p:txBody>
      </p:sp>
      <p:sp>
        <p:nvSpPr>
          <p:cNvPr id="4" name="TextBox 3"/>
          <p:cNvSpPr txBox="1"/>
          <p:nvPr/>
        </p:nvSpPr>
        <p:spPr>
          <a:xfrm>
            <a:off x="276225" y="1635721"/>
            <a:ext cx="8591550" cy="1938992"/>
          </a:xfrm>
          <a:prstGeom prst="rect">
            <a:avLst/>
          </a:prstGeom>
          <a:noFill/>
        </p:spPr>
        <p:txBody>
          <a:bodyPr wrap="square" rtlCol="0">
            <a:spAutoFit/>
          </a:bodyPr>
          <a:lstStyle/>
          <a:p>
            <a:r>
              <a:rPr lang="en-US" sz="4000" dirty="0">
                <a:solidFill>
                  <a:srgbClr val="667559"/>
                </a:solidFill>
                <a:latin typeface="Amatic SC Regular"/>
                <a:cs typeface="Amatic SC Regular"/>
              </a:rPr>
              <a:t>Benefits of </a:t>
            </a:r>
            <a:r>
              <a:rPr lang="en-US" sz="4000" dirty="0" err="1">
                <a:solidFill>
                  <a:srgbClr val="667559"/>
                </a:solidFill>
                <a:latin typeface="Amatic SC Regular"/>
                <a:cs typeface="Amatic SC Regular"/>
              </a:rPr>
              <a:t>Bikram</a:t>
            </a:r>
            <a:r>
              <a:rPr lang="en-US" sz="4000" dirty="0">
                <a:solidFill>
                  <a:srgbClr val="667559"/>
                </a:solidFill>
                <a:latin typeface="Amatic SC Regular"/>
                <a:cs typeface="Amatic SC Regular"/>
              </a:rPr>
              <a:t> yoga include weight loss, enhanced strength, increased flexibility, clarity of mind, improved posture, and the healing of many injuries.</a:t>
            </a:r>
          </a:p>
        </p:txBody>
      </p:sp>
    </p:spTree>
    <p:extLst>
      <p:ext uri="{BB962C8B-B14F-4D97-AF65-F5344CB8AC3E}">
        <p14:creationId xmlns:p14="http://schemas.microsoft.com/office/powerpoint/2010/main" val="356694329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err="1" smtClean="0">
                <a:latin typeface="Amatic SC Regular"/>
                <a:cs typeface="Amatic SC Regular"/>
              </a:rPr>
              <a:t>Bikram</a:t>
            </a:r>
            <a:r>
              <a:rPr lang="en-US" sz="5400" dirty="0" smtClean="0">
                <a:latin typeface="Amatic SC Regular"/>
                <a:cs typeface="Amatic SC Regular"/>
              </a:rPr>
              <a:t> Yoga Safety</a:t>
            </a:r>
            <a:endParaRPr lang="en-US" sz="5400" dirty="0">
              <a:latin typeface="Amatic SC Regular"/>
              <a:cs typeface="Amatic SC Regular"/>
            </a:endParaRPr>
          </a:p>
        </p:txBody>
      </p:sp>
      <p:sp>
        <p:nvSpPr>
          <p:cNvPr id="4" name="TextBox 3"/>
          <p:cNvSpPr txBox="1"/>
          <p:nvPr/>
        </p:nvSpPr>
        <p:spPr>
          <a:xfrm>
            <a:off x="276225" y="1295401"/>
            <a:ext cx="8867775" cy="5262980"/>
          </a:xfrm>
          <a:prstGeom prst="rect">
            <a:avLst/>
          </a:prstGeom>
          <a:noFill/>
        </p:spPr>
        <p:txBody>
          <a:bodyPr wrap="square" rtlCol="0">
            <a:spAutoFit/>
          </a:bodyPr>
          <a:lstStyle/>
          <a:p>
            <a:r>
              <a:rPr lang="en-US" sz="2800" dirty="0">
                <a:solidFill>
                  <a:schemeClr val="accent5"/>
                </a:solidFill>
                <a:latin typeface="Amatic SC Regular"/>
                <a:cs typeface="Amatic SC Regular"/>
              </a:rPr>
              <a:t>Although many individuals enjoy practicing hot yoga, there are certain health risks involved and the main reason for this is the extreme heat. Some sportsmen and professional dancers claim to prefer </a:t>
            </a:r>
            <a:r>
              <a:rPr lang="en-US" sz="2800" dirty="0" err="1">
                <a:solidFill>
                  <a:schemeClr val="accent5"/>
                </a:solidFill>
                <a:latin typeface="Amatic SC Regular"/>
                <a:cs typeface="Amatic SC Regular"/>
              </a:rPr>
              <a:t>Bikram</a:t>
            </a:r>
            <a:r>
              <a:rPr lang="en-US" sz="2800" dirty="0">
                <a:solidFill>
                  <a:schemeClr val="accent5"/>
                </a:solidFill>
                <a:latin typeface="Amatic SC Regular"/>
                <a:cs typeface="Amatic SC Regular"/>
              </a:rPr>
              <a:t> Yoga, because proponents argue it has injury-healing, emotion-strengthening, toxin-flushing, weight-managing, and career-extending </a:t>
            </a:r>
            <a:r>
              <a:rPr lang="en-US" sz="2800" dirty="0" smtClean="0">
                <a:solidFill>
                  <a:schemeClr val="accent5"/>
                </a:solidFill>
                <a:latin typeface="Amatic SC Regular"/>
                <a:cs typeface="Amatic SC Regular"/>
              </a:rPr>
              <a:t>effects </a:t>
            </a:r>
            <a:r>
              <a:rPr lang="en-US" sz="2800" dirty="0">
                <a:solidFill>
                  <a:schemeClr val="accent5"/>
                </a:solidFill>
                <a:latin typeface="Amatic SC Regular"/>
                <a:cs typeface="Amatic SC Regular"/>
              </a:rPr>
              <a:t>Some instructors encourage sipping water during the class; most recommend not eating heavy food 3 hours before doing hot yoga</a:t>
            </a:r>
            <a:r>
              <a:rPr lang="en-US" sz="2800" dirty="0" smtClean="0">
                <a:solidFill>
                  <a:schemeClr val="accent5"/>
                </a:solidFill>
                <a:latin typeface="Amatic SC Regular"/>
                <a:cs typeface="Amatic SC Regular"/>
              </a:rPr>
              <a:t>.</a:t>
            </a:r>
            <a:endParaRPr lang="en-US" sz="2800" dirty="0">
              <a:solidFill>
                <a:schemeClr val="accent5"/>
              </a:solidFill>
              <a:latin typeface="Amatic SC Regular"/>
              <a:cs typeface="Amatic SC Regular"/>
            </a:endParaRPr>
          </a:p>
          <a:p>
            <a:r>
              <a:rPr lang="en-US" sz="2800" dirty="0" smtClean="0">
                <a:solidFill>
                  <a:schemeClr val="accent5"/>
                </a:solidFill>
                <a:latin typeface="Amatic SC Regular"/>
                <a:cs typeface="Amatic SC Regular"/>
              </a:rPr>
              <a:t>there </a:t>
            </a:r>
            <a:r>
              <a:rPr lang="en-US" sz="2800" dirty="0">
                <a:solidFill>
                  <a:schemeClr val="accent5"/>
                </a:solidFill>
                <a:latin typeface="Amatic SC Regular"/>
                <a:cs typeface="Amatic SC Regular"/>
              </a:rPr>
              <a:t>is a risk of hyperthermia, which is overheating of the body. Symptoms include nausea, dizziness, or fainting, which can lead to a heat stroke. People with heart problems and high blood pressure or those who can't bear high temperatures, should be especially careful with hot yoga</a:t>
            </a:r>
            <a:r>
              <a:rPr lang="en-US" sz="2800" dirty="0" smtClean="0">
                <a:solidFill>
                  <a:schemeClr val="accent5"/>
                </a:solidFill>
                <a:latin typeface="Amatic SC Regular"/>
                <a:cs typeface="Amatic SC Regular"/>
              </a:rPr>
              <a:t>. </a:t>
            </a:r>
            <a:r>
              <a:rPr lang="en-US" sz="2800" dirty="0">
                <a:solidFill>
                  <a:schemeClr val="accent5"/>
                </a:solidFill>
                <a:latin typeface="Amatic SC Regular"/>
                <a:cs typeface="Amatic SC Regular"/>
              </a:rPr>
              <a:t>People who take medications for depression, nervousness, insomnia, or high blood pressure should always check with a doctor to make sure the heat is safe for </a:t>
            </a:r>
            <a:r>
              <a:rPr lang="en-US" sz="2800" dirty="0" smtClean="0">
                <a:solidFill>
                  <a:schemeClr val="accent5"/>
                </a:solidFill>
                <a:latin typeface="Amatic SC Regular"/>
                <a:cs typeface="Amatic SC Regular"/>
              </a:rPr>
              <a:t>them.</a:t>
            </a:r>
            <a:endParaRPr lang="en-US" sz="2000" dirty="0">
              <a:solidFill>
                <a:schemeClr val="accent5"/>
              </a:solidFill>
              <a:latin typeface="Amatic SC Regular"/>
              <a:cs typeface="Amatic SC Regular"/>
            </a:endParaRPr>
          </a:p>
        </p:txBody>
      </p:sp>
    </p:spTree>
    <p:extLst>
      <p:ext uri="{BB962C8B-B14F-4D97-AF65-F5344CB8AC3E}">
        <p14:creationId xmlns:p14="http://schemas.microsoft.com/office/powerpoint/2010/main" val="132427416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err="1" smtClean="0">
                <a:latin typeface="Amatic SC Regular"/>
                <a:cs typeface="Amatic SC Regular"/>
              </a:rPr>
              <a:t>Bikram</a:t>
            </a:r>
            <a:r>
              <a:rPr lang="en-US" sz="5400" dirty="0" smtClean="0">
                <a:latin typeface="Amatic SC Regular"/>
                <a:cs typeface="Amatic SC Regular"/>
              </a:rPr>
              <a:t> Yoga in my future</a:t>
            </a:r>
            <a:endParaRPr lang="en-US" sz="5400" dirty="0">
              <a:latin typeface="Amatic SC Regular"/>
              <a:cs typeface="Amatic SC Regular"/>
            </a:endParaRPr>
          </a:p>
        </p:txBody>
      </p:sp>
      <p:sp>
        <p:nvSpPr>
          <p:cNvPr id="3" name="Content Placeholder 2"/>
          <p:cNvSpPr>
            <a:spLocks noGrp="1"/>
          </p:cNvSpPr>
          <p:nvPr>
            <p:ph sz="quarter" idx="13"/>
          </p:nvPr>
        </p:nvSpPr>
        <p:spPr/>
        <p:txBody>
          <a:bodyPr>
            <a:normAutofit/>
          </a:bodyPr>
          <a:lstStyle/>
          <a:p>
            <a:pPr marL="0" indent="0">
              <a:buNone/>
            </a:pPr>
            <a:r>
              <a:rPr lang="en-US" sz="4400" dirty="0" smtClean="0">
                <a:solidFill>
                  <a:srgbClr val="667559"/>
                </a:solidFill>
                <a:latin typeface="Amatic SC Regular"/>
                <a:cs typeface="Amatic SC Regular"/>
              </a:rPr>
              <a:t>The Best part about </a:t>
            </a:r>
            <a:r>
              <a:rPr lang="en-US" sz="4400" dirty="0" err="1" smtClean="0">
                <a:solidFill>
                  <a:srgbClr val="667559"/>
                </a:solidFill>
                <a:latin typeface="Amatic SC Regular"/>
                <a:cs typeface="Amatic SC Regular"/>
              </a:rPr>
              <a:t>Bikram</a:t>
            </a:r>
            <a:r>
              <a:rPr lang="en-US" sz="4400" dirty="0" smtClean="0">
                <a:solidFill>
                  <a:srgbClr val="667559"/>
                </a:solidFill>
                <a:latin typeface="Amatic SC Regular"/>
                <a:cs typeface="Amatic SC Regular"/>
              </a:rPr>
              <a:t> Yoga is the fact that I will be able to participate in it and stay active with it while at college. There is A </a:t>
            </a:r>
            <a:r>
              <a:rPr lang="en-US" sz="4400" dirty="0" err="1" smtClean="0">
                <a:solidFill>
                  <a:srgbClr val="667559"/>
                </a:solidFill>
                <a:latin typeface="Amatic SC Regular"/>
                <a:cs typeface="Amatic SC Regular"/>
              </a:rPr>
              <a:t>Bikram</a:t>
            </a:r>
            <a:r>
              <a:rPr lang="en-US" sz="4400" dirty="0" smtClean="0">
                <a:solidFill>
                  <a:srgbClr val="667559"/>
                </a:solidFill>
                <a:latin typeface="Amatic SC Regular"/>
                <a:cs typeface="Amatic SC Regular"/>
              </a:rPr>
              <a:t> Yoga Studio located On the Same Street as My Main College Campus in Plattsburgh, New York. I look Forward to participating in </a:t>
            </a:r>
            <a:r>
              <a:rPr lang="en-US" sz="4400" dirty="0" err="1" smtClean="0">
                <a:solidFill>
                  <a:srgbClr val="667559"/>
                </a:solidFill>
                <a:latin typeface="Amatic SC Regular"/>
                <a:cs typeface="Amatic SC Regular"/>
              </a:rPr>
              <a:t>Bikram</a:t>
            </a:r>
            <a:r>
              <a:rPr lang="en-US" sz="4400" dirty="0" smtClean="0">
                <a:solidFill>
                  <a:srgbClr val="667559"/>
                </a:solidFill>
                <a:latin typeface="Amatic SC Regular"/>
                <a:cs typeface="Amatic SC Regular"/>
              </a:rPr>
              <a:t> regularly in my future.</a:t>
            </a:r>
            <a:endParaRPr lang="en-US" sz="4400" dirty="0">
              <a:solidFill>
                <a:srgbClr val="667559"/>
              </a:solidFill>
              <a:latin typeface="Amatic SC Regular"/>
              <a:cs typeface="Amatic SC Regular"/>
            </a:endParaRPr>
          </a:p>
        </p:txBody>
      </p:sp>
    </p:spTree>
    <p:extLst>
      <p:ext uri="{BB962C8B-B14F-4D97-AF65-F5344CB8AC3E}">
        <p14:creationId xmlns:p14="http://schemas.microsoft.com/office/powerpoint/2010/main" val="269328990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SOHO">
      <a:maj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SOHO.thmx</Template>
  <TotalTime>214</TotalTime>
  <Words>457</Words>
  <Application>Microsoft Macintosh PowerPoint</Application>
  <PresentationFormat>On-screen Show (4:3)</PresentationFormat>
  <Paragraphs>15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Soho</vt:lpstr>
      <vt:lpstr>Bikram Yoga</vt:lpstr>
      <vt:lpstr>What is Bikram Yoga?</vt:lpstr>
      <vt:lpstr>History of Bikram Yoga</vt:lpstr>
      <vt:lpstr>Bikram Yoga Benefits</vt:lpstr>
      <vt:lpstr>Bikram Yoga Safety</vt:lpstr>
      <vt:lpstr>Bikram Yoga in my future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Bikram Yoga</dc:title>
  <dc:creator>Jenta White</dc:creator>
  <cp:lastModifiedBy>Jenta White</cp:lastModifiedBy>
  <cp:revision>4</cp:revision>
  <dcterms:created xsi:type="dcterms:W3CDTF">2013-04-19T15:49:33Z</dcterms:created>
  <dcterms:modified xsi:type="dcterms:W3CDTF">2013-04-19T19:23:43Z</dcterms:modified>
</cp:coreProperties>
</file>