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1" r:id="rId3"/>
    <p:sldId id="262" r:id="rId4"/>
    <p:sldId id="257" r:id="rId5"/>
    <p:sldId id="258" r:id="rId6"/>
    <p:sldId id="259" r:id="rId7"/>
    <p:sldId id="263" r:id="rId8"/>
    <p:sldId id="260" r:id="rId9"/>
    <p:sldId id="267" r:id="rId10"/>
    <p:sldId id="266"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0C5BBDA-70EC-4EAB-B550-5F6019CC598E}" type="datetimeFigureOut">
              <a:rPr lang="en-US" smtClean="0"/>
              <a:t>4/7/2013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BB16FF6-133F-493B-B5F5-4B3895022E51}"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C5BBDA-70EC-4EAB-B550-5F6019CC598E}"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C5BBDA-70EC-4EAB-B550-5F6019CC598E}"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C5BBDA-70EC-4EAB-B550-5F6019CC598E}"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0C5BBDA-70EC-4EAB-B550-5F6019CC598E}" type="datetimeFigureOut">
              <a:rPr lang="en-US" smtClean="0"/>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BB16FF6-133F-493B-B5F5-4B3895022E5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C5BBDA-70EC-4EAB-B550-5F6019CC598E}"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0C5BBDA-70EC-4EAB-B550-5F6019CC598E}" type="datetimeFigureOut">
              <a:rPr lang="en-US" smtClean="0"/>
              <a:t>4/7/2013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C5BBDA-70EC-4EAB-B550-5F6019CC598E}" type="datetimeFigureOut">
              <a:rPr lang="en-US" smtClean="0"/>
              <a:t>4/7/2013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5BBDA-70EC-4EAB-B550-5F6019CC598E}" type="datetimeFigureOut">
              <a:rPr lang="en-US" smtClean="0"/>
              <a:t>4/7/2013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0C5BBDA-70EC-4EAB-B550-5F6019CC598E}"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0C5BBDA-70EC-4EAB-B550-5F6019CC598E}" type="datetimeFigureOut">
              <a:rPr lang="en-US" smtClean="0"/>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B16FF6-133F-493B-B5F5-4B3895022E5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0C5BBDA-70EC-4EAB-B550-5F6019CC598E}" type="datetimeFigureOut">
              <a:rPr lang="en-US" smtClean="0"/>
              <a:t>4/7/2013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BB16FF6-133F-493B-B5F5-4B3895022E5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Bowling</a:t>
            </a:r>
            <a:endParaRPr lang="en-US" sz="8000" dirty="0"/>
          </a:p>
        </p:txBody>
      </p:sp>
      <p:sp>
        <p:nvSpPr>
          <p:cNvPr id="3" name="Subtitle 2"/>
          <p:cNvSpPr>
            <a:spLocks noGrp="1"/>
          </p:cNvSpPr>
          <p:nvPr>
            <p:ph type="subTitle" idx="1"/>
          </p:nvPr>
        </p:nvSpPr>
        <p:spPr/>
        <p:txBody>
          <a:bodyPr/>
          <a:lstStyle/>
          <a:p>
            <a:r>
              <a:rPr lang="en-US" dirty="0" smtClean="0"/>
              <a:t>By Samantha Furman</a:t>
            </a:r>
            <a:endParaRPr lang="en-US" dirty="0"/>
          </a:p>
        </p:txBody>
      </p:sp>
    </p:spTree>
    <p:extLst>
      <p:ext uri="{BB962C8B-B14F-4D97-AF65-F5344CB8AC3E}">
        <p14:creationId xmlns:p14="http://schemas.microsoft.com/office/powerpoint/2010/main" val="3624091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in Bowling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How to Score an Open Frame</a:t>
            </a:r>
          </a:p>
          <a:p>
            <a:r>
              <a:rPr lang="en-US" dirty="0"/>
              <a:t>If you don't get a strike or a spare in a frame, your score is the total number of pins you knock down. If you knock down five pins on your first ball and two on your second, your score for that frame is 7.</a:t>
            </a:r>
          </a:p>
          <a:p>
            <a:endParaRPr lang="en-US" dirty="0"/>
          </a:p>
          <a:p>
            <a:r>
              <a:rPr lang="en-US" dirty="0"/>
              <a:t>Putting Everything Together</a:t>
            </a:r>
          </a:p>
          <a:p>
            <a:r>
              <a:rPr lang="en-US" dirty="0"/>
              <a:t>Many people understand the basics but get confused when trying to add everything up. Your total score is nothing more than the sum of each individual frame. If you treat each frame individually, it's much easier to comprehend the scoring system.</a:t>
            </a:r>
          </a:p>
          <a:p>
            <a:endParaRPr lang="en-US" dirty="0"/>
          </a:p>
          <a:p>
            <a:endParaRPr lang="en-US" dirty="0"/>
          </a:p>
        </p:txBody>
      </p:sp>
    </p:spTree>
    <p:extLst>
      <p:ext uri="{BB962C8B-B14F-4D97-AF65-F5344CB8AC3E}">
        <p14:creationId xmlns:p14="http://schemas.microsoft.com/office/powerpoint/2010/main" val="143172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involved</a:t>
            </a:r>
            <a:endParaRPr lang="en-US" dirty="0"/>
          </a:p>
        </p:txBody>
      </p:sp>
      <p:sp>
        <p:nvSpPr>
          <p:cNvPr id="3" name="Content Placeholder 2"/>
          <p:cNvSpPr>
            <a:spLocks noGrp="1"/>
          </p:cNvSpPr>
          <p:nvPr>
            <p:ph idx="1"/>
          </p:nvPr>
        </p:nvSpPr>
        <p:spPr/>
        <p:txBody>
          <a:bodyPr/>
          <a:lstStyle/>
          <a:p>
            <a:r>
              <a:rPr lang="en-US" dirty="0" smtClean="0"/>
              <a:t>You can be as involved in bowling as you want.</a:t>
            </a:r>
          </a:p>
          <a:p>
            <a:r>
              <a:rPr lang="en-US" dirty="0" smtClean="0"/>
              <a:t>You can simply go to your local bowling when you wish to bowl.</a:t>
            </a:r>
          </a:p>
          <a:p>
            <a:r>
              <a:rPr lang="en-US" dirty="0" smtClean="0"/>
              <a:t>You can join a bowling league if you feel more dedicated. There are various leagues that play at different times, and skill levels.</a:t>
            </a:r>
            <a:endParaRPr lang="en-US" dirty="0"/>
          </a:p>
        </p:txBody>
      </p:sp>
    </p:spTree>
    <p:extLst>
      <p:ext uri="{BB962C8B-B14F-4D97-AF65-F5344CB8AC3E}">
        <p14:creationId xmlns:p14="http://schemas.microsoft.com/office/powerpoint/2010/main" val="1217816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Bowling Alleys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endParaRPr lang="en-US" dirty="0"/>
          </a:p>
          <a:p>
            <a:pPr>
              <a:spcBef>
                <a:spcPts val="0"/>
              </a:spcBef>
            </a:pPr>
            <a:r>
              <a:rPr lang="en-US" dirty="0"/>
              <a:t>South Jefferson Lanes </a:t>
            </a:r>
          </a:p>
          <a:p>
            <a:pPr>
              <a:spcBef>
                <a:spcPts val="0"/>
              </a:spcBef>
            </a:pPr>
            <a:r>
              <a:rPr lang="en-US" dirty="0" smtClean="0"/>
              <a:t> </a:t>
            </a:r>
            <a:r>
              <a:rPr lang="en-US" dirty="0"/>
              <a:t>10849 US Route 11,  Adams, NY 13605 </a:t>
            </a:r>
            <a:endParaRPr lang="en-US" dirty="0" smtClean="0"/>
          </a:p>
          <a:p>
            <a:pPr>
              <a:spcBef>
                <a:spcPts val="0"/>
              </a:spcBef>
            </a:pPr>
            <a:r>
              <a:rPr lang="en-US" dirty="0" smtClean="0"/>
              <a:t>(</a:t>
            </a:r>
            <a:r>
              <a:rPr lang="en-US" dirty="0"/>
              <a:t>315) 232-4541 </a:t>
            </a:r>
            <a:endParaRPr lang="en-US" dirty="0" smtClean="0"/>
          </a:p>
          <a:p>
            <a:pPr>
              <a:spcBef>
                <a:spcPts val="0"/>
              </a:spcBef>
            </a:pPr>
            <a:endParaRPr lang="en-US" dirty="0"/>
          </a:p>
          <a:p>
            <a:pPr>
              <a:spcBef>
                <a:spcPts val="0"/>
              </a:spcBef>
            </a:pPr>
            <a:r>
              <a:rPr lang="en-US" dirty="0" smtClean="0"/>
              <a:t>Pla-Mor </a:t>
            </a:r>
            <a:r>
              <a:rPr lang="en-US" dirty="0"/>
              <a:t>Lanes </a:t>
            </a:r>
          </a:p>
          <a:p>
            <a:pPr>
              <a:spcBef>
                <a:spcPts val="0"/>
              </a:spcBef>
            </a:pPr>
            <a:r>
              <a:rPr lang="en-US" dirty="0" smtClean="0"/>
              <a:t> </a:t>
            </a:r>
            <a:r>
              <a:rPr lang="en-US" dirty="0"/>
              <a:t>577 State St,  Watertown, NY 13601 </a:t>
            </a:r>
            <a:endParaRPr lang="en-US" dirty="0" smtClean="0"/>
          </a:p>
          <a:p>
            <a:pPr>
              <a:spcBef>
                <a:spcPts val="0"/>
              </a:spcBef>
            </a:pPr>
            <a:r>
              <a:rPr lang="en-US" dirty="0" smtClean="0"/>
              <a:t>(</a:t>
            </a:r>
            <a:r>
              <a:rPr lang="en-US" dirty="0"/>
              <a:t>315) 786-3356 </a:t>
            </a:r>
            <a:endParaRPr lang="en-US" dirty="0" smtClean="0"/>
          </a:p>
          <a:p>
            <a:pPr>
              <a:spcBef>
                <a:spcPts val="0"/>
              </a:spcBef>
            </a:pPr>
            <a:endParaRPr lang="en-US" dirty="0"/>
          </a:p>
          <a:p>
            <a:pPr>
              <a:spcBef>
                <a:spcPts val="0"/>
              </a:spcBef>
            </a:pPr>
            <a:r>
              <a:rPr lang="en-US" dirty="0"/>
              <a:t>Seaway Lanes </a:t>
            </a:r>
          </a:p>
          <a:p>
            <a:pPr>
              <a:spcBef>
                <a:spcPts val="0"/>
              </a:spcBef>
            </a:pPr>
            <a:r>
              <a:rPr lang="en-US" dirty="0" smtClean="0"/>
              <a:t>22116 </a:t>
            </a:r>
            <a:r>
              <a:rPr lang="en-US" dirty="0"/>
              <a:t>US Route 11,  Watertown, NY 13601 </a:t>
            </a:r>
            <a:endParaRPr lang="en-US" dirty="0" smtClean="0"/>
          </a:p>
          <a:p>
            <a:pPr>
              <a:spcBef>
                <a:spcPts val="0"/>
              </a:spcBef>
            </a:pPr>
            <a:r>
              <a:rPr lang="en-US" dirty="0" smtClean="0"/>
              <a:t>(</a:t>
            </a:r>
            <a:r>
              <a:rPr lang="en-US" dirty="0"/>
              <a:t>315) 788-4050</a:t>
            </a:r>
            <a:endParaRPr lang="en-US" dirty="0"/>
          </a:p>
        </p:txBody>
      </p:sp>
    </p:spTree>
    <p:extLst>
      <p:ext uri="{BB962C8B-B14F-4D97-AF65-F5344CB8AC3E}">
        <p14:creationId xmlns:p14="http://schemas.microsoft.com/office/powerpoint/2010/main" val="3882560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Bowl?</a:t>
            </a:r>
            <a:endParaRPr lang="en-US" dirty="0"/>
          </a:p>
        </p:txBody>
      </p:sp>
      <p:sp>
        <p:nvSpPr>
          <p:cNvPr id="3" name="Content Placeholder 2"/>
          <p:cNvSpPr>
            <a:spLocks noGrp="1"/>
          </p:cNvSpPr>
          <p:nvPr>
            <p:ph idx="1"/>
          </p:nvPr>
        </p:nvSpPr>
        <p:spPr/>
        <p:txBody>
          <a:bodyPr/>
          <a:lstStyle/>
          <a:p>
            <a:r>
              <a:rPr lang="en-US" dirty="0" smtClean="0"/>
              <a:t>Bowling is a great social activity and arm work out. </a:t>
            </a:r>
          </a:p>
          <a:p>
            <a:r>
              <a:rPr lang="en-US" dirty="0" smtClean="0"/>
              <a:t>Bowling isn’t very strenuous, but it is still an active way to spend time with friends!</a:t>
            </a:r>
          </a:p>
          <a:p>
            <a:endParaRPr lang="en-US" dirty="0"/>
          </a:p>
        </p:txBody>
      </p:sp>
    </p:spTree>
    <p:extLst>
      <p:ext uri="{BB962C8B-B14F-4D97-AF65-F5344CB8AC3E}">
        <p14:creationId xmlns:p14="http://schemas.microsoft.com/office/powerpoint/2010/main" val="242661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Bowling Equipment</a:t>
            </a:r>
            <a:endParaRPr lang="en-US" dirty="0"/>
          </a:p>
        </p:txBody>
      </p:sp>
      <p:sp>
        <p:nvSpPr>
          <p:cNvPr id="3" name="Content Placeholder 2"/>
          <p:cNvSpPr>
            <a:spLocks noGrp="1"/>
          </p:cNvSpPr>
          <p:nvPr>
            <p:ph idx="1"/>
          </p:nvPr>
        </p:nvSpPr>
        <p:spPr/>
        <p:txBody>
          <a:bodyPr/>
          <a:lstStyle/>
          <a:p>
            <a:r>
              <a:rPr lang="en-US" dirty="0" smtClean="0"/>
              <a:t>Bowling Ball</a:t>
            </a:r>
          </a:p>
          <a:p>
            <a:r>
              <a:rPr lang="en-US" dirty="0" smtClean="0"/>
              <a:t>Bowling Shoes</a:t>
            </a:r>
          </a:p>
          <a:p>
            <a:r>
              <a:rPr lang="en-US" dirty="0" smtClean="0"/>
              <a:t>Bowling Bag (optional)</a:t>
            </a:r>
          </a:p>
          <a:p>
            <a:r>
              <a:rPr lang="en-US" dirty="0" smtClean="0"/>
              <a:t>Bowling Alley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89364"/>
            <a:ext cx="2286000" cy="244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569462"/>
            <a:ext cx="2706660" cy="183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569462"/>
            <a:ext cx="17526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4569462"/>
            <a:ext cx="2619571"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735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To Bowling</a:t>
            </a:r>
            <a:endParaRPr lang="en-US" dirty="0"/>
          </a:p>
        </p:txBody>
      </p:sp>
      <p:sp>
        <p:nvSpPr>
          <p:cNvPr id="3" name="Content Placeholder 2"/>
          <p:cNvSpPr>
            <a:spLocks noGrp="1"/>
          </p:cNvSpPr>
          <p:nvPr>
            <p:ph idx="1"/>
          </p:nvPr>
        </p:nvSpPr>
        <p:spPr/>
        <p:txBody>
          <a:bodyPr/>
          <a:lstStyle/>
          <a:p>
            <a:r>
              <a:rPr lang="en-US" dirty="0" smtClean="0"/>
              <a:t>There are 10 pins set in a triangle shape at one end of an alley.</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7326993" cy="41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66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To Bowling</a:t>
            </a:r>
          </a:p>
        </p:txBody>
      </p:sp>
      <p:sp>
        <p:nvSpPr>
          <p:cNvPr id="3" name="Content Placeholder 2"/>
          <p:cNvSpPr>
            <a:spLocks noGrp="1"/>
          </p:cNvSpPr>
          <p:nvPr>
            <p:ph idx="1"/>
          </p:nvPr>
        </p:nvSpPr>
        <p:spPr/>
        <p:txBody>
          <a:bodyPr/>
          <a:lstStyle/>
          <a:p>
            <a:r>
              <a:rPr lang="en-US" dirty="0" smtClean="0"/>
              <a:t>Players roll a ball from the opposite end of the alley.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722418"/>
            <a:ext cx="3352800" cy="3962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2722418"/>
            <a:ext cx="3581400" cy="3962400"/>
          </a:xfrm>
          <a:prstGeom prst="rect">
            <a:avLst/>
          </a:prstGeom>
        </p:spPr>
      </p:pic>
    </p:spTree>
    <p:extLst>
      <p:ext uri="{BB962C8B-B14F-4D97-AF65-F5344CB8AC3E}">
        <p14:creationId xmlns:p14="http://schemas.microsoft.com/office/powerpoint/2010/main" val="94346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To Bowling</a:t>
            </a:r>
          </a:p>
        </p:txBody>
      </p:sp>
      <p:sp>
        <p:nvSpPr>
          <p:cNvPr id="3" name="Content Placeholder 2"/>
          <p:cNvSpPr>
            <a:spLocks noGrp="1"/>
          </p:cNvSpPr>
          <p:nvPr>
            <p:ph idx="1"/>
          </p:nvPr>
        </p:nvSpPr>
        <p:spPr/>
        <p:txBody>
          <a:bodyPr/>
          <a:lstStyle/>
          <a:p>
            <a:r>
              <a:rPr lang="en-US" dirty="0" smtClean="0"/>
              <a:t>The point is to knock down as many pins as possible. </a:t>
            </a:r>
          </a:p>
          <a:p>
            <a:r>
              <a:rPr lang="en-US" dirty="0" smtClean="0"/>
              <a:t>Players receive two chances to knock down the pins in a row, this is called a FRAME.</a:t>
            </a:r>
          </a:p>
          <a:p>
            <a:r>
              <a:rPr lang="en-US" dirty="0" smtClean="0"/>
              <a:t>There are ten frames per game.</a:t>
            </a:r>
          </a:p>
          <a:p>
            <a:r>
              <a:rPr lang="en-US" dirty="0" smtClean="0"/>
              <a:t>If a player knocks down all the pins on their first chance, they don’t go again. This is called a STRIKE.</a:t>
            </a:r>
          </a:p>
          <a:p>
            <a:r>
              <a:rPr lang="en-US" dirty="0" smtClean="0"/>
              <a:t>If a player knocks down all the pins on their second chance, this is called a SPARE.</a:t>
            </a:r>
            <a:endParaRPr lang="en-US" dirty="0"/>
          </a:p>
        </p:txBody>
      </p:sp>
    </p:spTree>
    <p:extLst>
      <p:ext uri="{BB962C8B-B14F-4D97-AF65-F5344CB8AC3E}">
        <p14:creationId xmlns:p14="http://schemas.microsoft.com/office/powerpoint/2010/main" val="175394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Bowling Technique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27946"/>
            <a:ext cx="8534400" cy="3986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376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in Bowling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a:t>How to Score a Strike</a:t>
            </a:r>
          </a:p>
          <a:p>
            <a:r>
              <a:rPr lang="en-US" dirty="0"/>
              <a:t>A strike is worth 10, plus the value of your next two rolls.</a:t>
            </a:r>
          </a:p>
          <a:p>
            <a:endParaRPr lang="en-US" dirty="0"/>
          </a:p>
          <a:p>
            <a:r>
              <a:rPr lang="en-US" dirty="0"/>
              <a:t>At minimum, your score for a frame in which you throw a strike will be 10 (10+0+0). At best, your next two shots will be strikes, and the frame will be worth 30 (10+10+10).</a:t>
            </a:r>
          </a:p>
          <a:p>
            <a:endParaRPr lang="en-US" dirty="0"/>
          </a:p>
          <a:p>
            <a:r>
              <a:rPr lang="en-US" dirty="0"/>
              <a:t>Say you throw a strike in the first frame. Technically, you don't have a score yet. You need to throw two more balls to figure out your total score for the frame. In the second frame, you throw a 6 on your first ball and a 2 on your second ball. Your score for the first frame will be 18 (10+6+2).</a:t>
            </a:r>
          </a:p>
          <a:p>
            <a:endParaRPr lang="en-US" dirty="0"/>
          </a:p>
          <a:p>
            <a:endParaRPr lang="en-US" dirty="0" smtClean="0"/>
          </a:p>
          <a:p>
            <a:endParaRPr lang="en-US" dirty="0"/>
          </a:p>
        </p:txBody>
      </p:sp>
    </p:spTree>
    <p:extLst>
      <p:ext uri="{BB962C8B-B14F-4D97-AF65-F5344CB8AC3E}">
        <p14:creationId xmlns:p14="http://schemas.microsoft.com/office/powerpoint/2010/main" val="257970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in Bowling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How to Score a Spare</a:t>
            </a:r>
          </a:p>
          <a:p>
            <a:r>
              <a:rPr lang="en-US" dirty="0"/>
              <a:t>A spare is worth 10, plus the value of your next roll.</a:t>
            </a:r>
          </a:p>
          <a:p>
            <a:endParaRPr lang="en-US" dirty="0"/>
          </a:p>
          <a:p>
            <a:r>
              <a:rPr lang="en-US" dirty="0"/>
              <a:t>Say you throw a spare in your first frame. Then, in your first ball of the second frame, you throw a 7. Your score for the first frame will be 17 (10+7).</a:t>
            </a:r>
          </a:p>
          <a:p>
            <a:endParaRPr lang="en-US" dirty="0"/>
          </a:p>
          <a:p>
            <a:r>
              <a:rPr lang="en-US" dirty="0"/>
              <a:t>The maximum score for a frame in which you get a spare is 20 (a spare followed by a strike), and the minimum is 10 (a spare followed by a gutter ball).</a:t>
            </a:r>
          </a:p>
          <a:p>
            <a:endParaRPr lang="en-US" dirty="0"/>
          </a:p>
        </p:txBody>
      </p:sp>
    </p:spTree>
    <p:extLst>
      <p:ext uri="{BB962C8B-B14F-4D97-AF65-F5344CB8AC3E}">
        <p14:creationId xmlns:p14="http://schemas.microsoft.com/office/powerpoint/2010/main" val="14246595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93</TotalTime>
  <Words>609</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Bowling</vt:lpstr>
      <vt:lpstr>Why Bowl?</vt:lpstr>
      <vt:lpstr>Bowling Equipment</vt:lpstr>
      <vt:lpstr>Goals To Bowling</vt:lpstr>
      <vt:lpstr>Goals To Bowling</vt:lpstr>
      <vt:lpstr>Goals To Bowling</vt:lpstr>
      <vt:lpstr>Bowling Technique</vt:lpstr>
      <vt:lpstr>Scoring in Bowling</vt:lpstr>
      <vt:lpstr>Scoring in Bowling</vt:lpstr>
      <vt:lpstr>Scoring in Bowling</vt:lpstr>
      <vt:lpstr>How to get involved</vt:lpstr>
      <vt:lpstr>Local Bowling Alleys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Bowling</dc:title>
  <dc:creator>Samantha Furman</dc:creator>
  <cp:lastModifiedBy>Samantha Furman</cp:lastModifiedBy>
  <cp:revision>8</cp:revision>
  <dcterms:created xsi:type="dcterms:W3CDTF">2013-04-07T23:01:37Z</dcterms:created>
  <dcterms:modified xsi:type="dcterms:W3CDTF">2013-04-08T01:53:26Z</dcterms:modified>
</cp:coreProperties>
</file>