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9" r:id="rId3"/>
    <p:sldId id="263" r:id="rId4"/>
    <p:sldId id="265" r:id="rId5"/>
    <p:sldId id="264" r:id="rId6"/>
    <p:sldId id="258" r:id="rId7"/>
    <p:sldId id="267" r:id="rId8"/>
    <p:sldId id="266" r:id="rId9"/>
    <p:sldId id="270" r:id="rId10"/>
    <p:sldId id="268" r:id="rId11"/>
    <p:sldId id="269" r:id="rId12"/>
    <p:sldId id="260" r:id="rId13"/>
    <p:sldId id="27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5" autoAdjust="0"/>
    <p:restoredTop sz="94660"/>
  </p:normalViewPr>
  <p:slideViewPr>
    <p:cSldViewPr>
      <p:cViewPr varScale="1">
        <p:scale>
          <a:sx n="104" d="100"/>
          <a:sy n="104" d="100"/>
        </p:scale>
        <p:origin x="-168"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A0AAF7F-6AB2-435A-A950-428BCDC2B235}" type="datetimeFigureOut">
              <a:rPr lang="en-US" smtClean="0"/>
              <a:pPr/>
              <a:t>4/19/2013</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E7795E3B-E7B3-4441-BC63-D7C0511BFAE1}" type="slidenum">
              <a:rPr lang="en-US" smtClean="0"/>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A0AAF7F-6AB2-435A-A950-428BCDC2B235}" type="datetimeFigureOut">
              <a:rPr lang="en-US" smtClean="0"/>
              <a:pPr/>
              <a:t>4/19/2013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795E3B-E7B3-4441-BC63-D7C0511BFAE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A0AAF7F-6AB2-435A-A950-428BCDC2B235}" type="datetimeFigureOut">
              <a:rPr lang="en-US" smtClean="0"/>
              <a:pPr/>
              <a:t>4/19/2013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795E3B-E7B3-4441-BC63-D7C0511BFAE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A0AAF7F-6AB2-435A-A950-428BCDC2B235}" type="datetimeFigureOut">
              <a:rPr lang="en-US" smtClean="0"/>
              <a:pPr/>
              <a:t>4/19/2013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795E3B-E7B3-4441-BC63-D7C0511BFAE1}"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A0AAF7F-6AB2-435A-A950-428BCDC2B235}" type="datetimeFigureOut">
              <a:rPr lang="en-US" smtClean="0"/>
              <a:pPr/>
              <a:t>4/19/2013</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E7795E3B-E7B3-4441-BC63-D7C0511BFAE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A0AAF7F-6AB2-435A-A950-428BCDC2B235}" type="datetimeFigureOut">
              <a:rPr lang="en-US" smtClean="0"/>
              <a:pPr/>
              <a:t>4/19/2013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795E3B-E7B3-4441-BC63-D7C0511BFAE1}"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A0AAF7F-6AB2-435A-A950-428BCDC2B235}" type="datetimeFigureOut">
              <a:rPr lang="en-US" smtClean="0"/>
              <a:pPr/>
              <a:t>4/19/2013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7795E3B-E7B3-4441-BC63-D7C0511BFAE1}"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A0AAF7F-6AB2-435A-A950-428BCDC2B235}" type="datetimeFigureOut">
              <a:rPr lang="en-US" smtClean="0"/>
              <a:pPr/>
              <a:t>4/19/2013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7795E3B-E7B3-4441-BC63-D7C0511BFAE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0AAF7F-6AB2-435A-A950-428BCDC2B235}" type="datetimeFigureOut">
              <a:rPr lang="en-US" smtClean="0"/>
              <a:pPr/>
              <a:t>4/19/2013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7795E3B-E7B3-4441-BC63-D7C0511BFAE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A0AAF7F-6AB2-435A-A950-428BCDC2B235}" type="datetimeFigureOut">
              <a:rPr lang="en-US" smtClean="0"/>
              <a:pPr/>
              <a:t>4/19/2013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795E3B-E7B3-4441-BC63-D7C0511BFAE1}"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A0AAF7F-6AB2-435A-A950-428BCDC2B235}" type="datetimeFigureOut">
              <a:rPr lang="en-US" smtClean="0"/>
              <a:pPr/>
              <a:t>4/19/2013</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E7795E3B-E7B3-4441-BC63-D7C0511BFAE1}"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9A0AAF7F-6AB2-435A-A950-428BCDC2B235}" type="datetimeFigureOut">
              <a:rPr lang="en-US" smtClean="0"/>
              <a:pPr/>
              <a:t>4/19/2013</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E7795E3B-E7B3-4441-BC63-D7C0511BFAE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By: Nichole Race</a:t>
            </a:r>
            <a:endParaRPr lang="en-US" dirty="0"/>
          </a:p>
        </p:txBody>
      </p:sp>
      <p:sp>
        <p:nvSpPr>
          <p:cNvPr id="2" name="Title 1"/>
          <p:cNvSpPr>
            <a:spLocks noGrp="1"/>
          </p:cNvSpPr>
          <p:nvPr>
            <p:ph type="ctrTitle"/>
          </p:nvPr>
        </p:nvSpPr>
        <p:spPr/>
        <p:txBody>
          <a:bodyPr/>
          <a:lstStyle/>
          <a:p>
            <a:r>
              <a:rPr lang="en-US" dirty="0" smtClean="0"/>
              <a:t>Ropes Courses</a:t>
            </a:r>
            <a:endParaRPr lang="en-US" dirty="0"/>
          </a:p>
        </p:txBody>
      </p:sp>
      <p:pic>
        <p:nvPicPr>
          <p:cNvPr id="6" name="Picture 5" descr="100_1267.JPG"/>
          <p:cNvPicPr>
            <a:picLocks noChangeAspect="1"/>
          </p:cNvPicPr>
          <p:nvPr/>
        </p:nvPicPr>
        <p:blipFill>
          <a:blip r:embed="rId2" cstate="print"/>
          <a:srcRect t="10069" b="28499"/>
          <a:stretch>
            <a:fillRect/>
          </a:stretch>
        </p:blipFill>
        <p:spPr>
          <a:xfrm>
            <a:off x="1264258" y="3657600"/>
            <a:ext cx="6615485" cy="2971800"/>
          </a:xfrm>
          <a:prstGeom prst="rect">
            <a:avLst/>
          </a:prstGeom>
          <a:ln w="88900" cap="sq" cmpd="thickThin">
            <a:solidFill>
              <a:schemeClr val="accent6"/>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00_1265.JPG"/>
          <p:cNvPicPr>
            <a:picLocks noChangeAspect="1"/>
          </p:cNvPicPr>
          <p:nvPr/>
        </p:nvPicPr>
        <p:blipFill>
          <a:blip r:embed="rId2" cstate="print"/>
          <a:srcRect l="26963" t="34642" r="28115" b="-681"/>
          <a:stretch>
            <a:fillRect/>
          </a:stretch>
        </p:blipFill>
        <p:spPr>
          <a:xfrm>
            <a:off x="533400" y="1371600"/>
            <a:ext cx="2971800" cy="3276600"/>
          </a:xfrm>
          <a:prstGeom prst="rect">
            <a:avLst/>
          </a:prstGeom>
          <a:ln w="88900" cap="sq" cmpd="thickThin">
            <a:solidFill>
              <a:srgbClr val="FF9900"/>
            </a:solidFill>
            <a:prstDash val="solid"/>
            <a:miter lim="800000"/>
          </a:ln>
          <a:effectLst>
            <a:innerShdw blurRad="76200">
              <a:srgbClr val="000000"/>
            </a:innerShdw>
          </a:effectLst>
        </p:spPr>
      </p:pic>
      <p:sp>
        <p:nvSpPr>
          <p:cNvPr id="4" name="Rounded Rectangle 3"/>
          <p:cNvSpPr/>
          <p:nvPr/>
        </p:nvSpPr>
        <p:spPr>
          <a:xfrm>
            <a:off x="152400" y="152400"/>
            <a:ext cx="8839200" cy="6553200"/>
          </a:xfrm>
          <a:prstGeom prst="roundRect">
            <a:avLst>
              <a:gd name="adj" fmla="val 5039"/>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6" name="Picture 5" descr="100_1267.JPG"/>
          <p:cNvPicPr>
            <a:picLocks noChangeAspect="1"/>
          </p:cNvPicPr>
          <p:nvPr/>
        </p:nvPicPr>
        <p:blipFill>
          <a:blip r:embed="rId3" cstate="print"/>
          <a:stretch>
            <a:fillRect/>
          </a:stretch>
        </p:blipFill>
        <p:spPr>
          <a:xfrm>
            <a:off x="3962400" y="1314450"/>
            <a:ext cx="4648200" cy="3486150"/>
          </a:xfrm>
          <a:prstGeom prst="rect">
            <a:avLst/>
          </a:prstGeom>
          <a:ln w="88900" cap="sq" cmpd="thickThin">
            <a:solidFill>
              <a:schemeClr val="accent1"/>
            </a:solidFill>
            <a:prstDash val="solid"/>
            <a:miter lim="800000"/>
          </a:ln>
          <a:effectLst>
            <a:innerShdw blurRad="76200">
              <a:srgbClr val="000000"/>
            </a:innerShdw>
          </a:effectLst>
        </p:spPr>
      </p:pic>
      <p:sp>
        <p:nvSpPr>
          <p:cNvPr id="7" name="TextBox 6"/>
          <p:cNvSpPr txBox="1"/>
          <p:nvPr/>
        </p:nvSpPr>
        <p:spPr>
          <a:xfrm>
            <a:off x="3886200" y="4888468"/>
            <a:ext cx="4800600" cy="369332"/>
          </a:xfrm>
          <a:prstGeom prst="rect">
            <a:avLst/>
          </a:prstGeom>
          <a:noFill/>
        </p:spPr>
        <p:txBody>
          <a:bodyPr wrap="square" rtlCol="0">
            <a:spAutoFit/>
          </a:bodyPr>
          <a:lstStyle/>
          <a:p>
            <a:pPr algn="ctr"/>
            <a:r>
              <a:rPr lang="en-US" dirty="0" smtClean="0">
                <a:solidFill>
                  <a:schemeClr val="bg1">
                    <a:lumMod val="50000"/>
                  </a:schemeClr>
                </a:solidFill>
              </a:rPr>
              <a:t>Big Swing high ropes element at Camp Oswegatchie.</a:t>
            </a:r>
            <a:endParaRPr lang="en-US" dirty="0">
              <a:solidFill>
                <a:schemeClr val="bg1">
                  <a:lumMod val="50000"/>
                </a:schemeClr>
              </a:solidFill>
            </a:endParaRPr>
          </a:p>
        </p:txBody>
      </p:sp>
      <p:sp>
        <p:nvSpPr>
          <p:cNvPr id="8" name="TextBox 7"/>
          <p:cNvSpPr txBox="1"/>
          <p:nvPr/>
        </p:nvSpPr>
        <p:spPr>
          <a:xfrm>
            <a:off x="457200" y="4763869"/>
            <a:ext cx="3124200" cy="646331"/>
          </a:xfrm>
          <a:prstGeom prst="rect">
            <a:avLst/>
          </a:prstGeom>
          <a:noFill/>
        </p:spPr>
        <p:txBody>
          <a:bodyPr wrap="square" rtlCol="0">
            <a:spAutoFit/>
          </a:bodyPr>
          <a:lstStyle/>
          <a:p>
            <a:pPr algn="ctr"/>
            <a:r>
              <a:rPr lang="en-US" dirty="0" smtClean="0">
                <a:solidFill>
                  <a:schemeClr val="bg1">
                    <a:lumMod val="50000"/>
                  </a:schemeClr>
                </a:solidFill>
              </a:rPr>
              <a:t>2</a:t>
            </a:r>
            <a:r>
              <a:rPr lang="en-US" baseline="30000" dirty="0" smtClean="0">
                <a:solidFill>
                  <a:schemeClr val="bg1">
                    <a:lumMod val="50000"/>
                  </a:schemeClr>
                </a:solidFill>
              </a:rPr>
              <a:t>nd</a:t>
            </a:r>
            <a:r>
              <a:rPr lang="en-US" dirty="0" smtClean="0">
                <a:solidFill>
                  <a:schemeClr val="bg1">
                    <a:lumMod val="50000"/>
                  </a:schemeClr>
                </a:solidFill>
              </a:rPr>
              <a:t> part of the Indiana Jones high ropes element.</a:t>
            </a:r>
            <a:endParaRPr lang="en-US"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4_4148.JPG"/>
          <p:cNvPicPr>
            <a:picLocks noChangeAspect="1"/>
          </p:cNvPicPr>
          <p:nvPr/>
        </p:nvPicPr>
        <p:blipFill>
          <a:blip r:embed="rId2" cstate="print"/>
          <a:srcRect l="13246" r="13165"/>
          <a:stretch>
            <a:fillRect/>
          </a:stretch>
        </p:blipFill>
        <p:spPr>
          <a:xfrm>
            <a:off x="533400" y="1447800"/>
            <a:ext cx="3962400" cy="3541352"/>
          </a:xfrm>
          <a:prstGeom prst="rect">
            <a:avLst/>
          </a:prstGeom>
          <a:ln w="88900" cap="sq" cmpd="thickThin">
            <a:solidFill>
              <a:schemeClr val="accent1"/>
            </a:solidFill>
            <a:prstDash val="solid"/>
            <a:miter lim="800000"/>
          </a:ln>
          <a:effectLst>
            <a:innerShdw blurRad="76200">
              <a:srgbClr val="000000"/>
            </a:innerShdw>
          </a:effectLst>
        </p:spPr>
      </p:pic>
      <p:sp>
        <p:nvSpPr>
          <p:cNvPr id="3" name="Rounded Rectangle 2"/>
          <p:cNvSpPr/>
          <p:nvPr/>
        </p:nvSpPr>
        <p:spPr>
          <a:xfrm>
            <a:off x="152400" y="152400"/>
            <a:ext cx="8839200" cy="6553200"/>
          </a:xfrm>
          <a:prstGeom prst="roundRect">
            <a:avLst>
              <a:gd name="adj" fmla="val 5039"/>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5122" name="Picture 2" descr="E:\Gym Project\Pictures\P082311_1240.jpg"/>
          <p:cNvPicPr>
            <a:picLocks noChangeAspect="1" noChangeArrowheads="1"/>
          </p:cNvPicPr>
          <p:nvPr/>
        </p:nvPicPr>
        <p:blipFill>
          <a:blip r:embed="rId3" cstate="print"/>
          <a:srcRect/>
          <a:stretch>
            <a:fillRect/>
          </a:stretch>
        </p:blipFill>
        <p:spPr bwMode="auto">
          <a:xfrm>
            <a:off x="4953000" y="1828800"/>
            <a:ext cx="3657600" cy="2743200"/>
          </a:xfrm>
          <a:prstGeom prst="rect">
            <a:avLst/>
          </a:prstGeom>
          <a:ln w="88900" cap="sq" cmpd="thickThin">
            <a:solidFill>
              <a:srgbClr val="FF9900"/>
            </a:solidFill>
            <a:prstDash val="solid"/>
            <a:miter lim="800000"/>
          </a:ln>
          <a:effectLst>
            <a:innerShdw blurRad="76200">
              <a:srgbClr val="000000"/>
            </a:innerShdw>
          </a:effectLst>
        </p:spPr>
      </p:pic>
      <p:sp>
        <p:nvSpPr>
          <p:cNvPr id="5" name="TextBox 4"/>
          <p:cNvSpPr txBox="1"/>
          <p:nvPr/>
        </p:nvSpPr>
        <p:spPr>
          <a:xfrm>
            <a:off x="457200" y="5029200"/>
            <a:ext cx="4114800" cy="923330"/>
          </a:xfrm>
          <a:prstGeom prst="rect">
            <a:avLst/>
          </a:prstGeom>
          <a:noFill/>
        </p:spPr>
        <p:txBody>
          <a:bodyPr wrap="square" rtlCol="0">
            <a:spAutoFit/>
          </a:bodyPr>
          <a:lstStyle/>
          <a:p>
            <a:pPr algn="ctr"/>
            <a:r>
              <a:rPr lang="en-US" dirty="0" smtClean="0">
                <a:solidFill>
                  <a:schemeClr val="bg1">
                    <a:lumMod val="50000"/>
                  </a:schemeClr>
                </a:solidFill>
              </a:rPr>
              <a:t>1</a:t>
            </a:r>
            <a:r>
              <a:rPr lang="en-US" baseline="30000" dirty="0" smtClean="0">
                <a:solidFill>
                  <a:schemeClr val="bg1">
                    <a:lumMod val="50000"/>
                  </a:schemeClr>
                </a:solidFill>
              </a:rPr>
              <a:t>st</a:t>
            </a:r>
            <a:r>
              <a:rPr lang="en-US" dirty="0" smtClean="0">
                <a:solidFill>
                  <a:schemeClr val="bg1">
                    <a:lumMod val="50000"/>
                  </a:schemeClr>
                </a:solidFill>
              </a:rPr>
              <a:t> part of the Indiana Jones high ropes element at Camp Oswegatchie. I was the 3</a:t>
            </a:r>
            <a:r>
              <a:rPr lang="en-US" baseline="30000" dirty="0" smtClean="0">
                <a:solidFill>
                  <a:schemeClr val="bg1">
                    <a:lumMod val="50000"/>
                  </a:schemeClr>
                </a:solidFill>
              </a:rPr>
              <a:t>rd</a:t>
            </a:r>
            <a:r>
              <a:rPr lang="en-US" dirty="0" smtClean="0">
                <a:solidFill>
                  <a:schemeClr val="bg1">
                    <a:lumMod val="50000"/>
                  </a:schemeClr>
                </a:solidFill>
              </a:rPr>
              <a:t> person to completely cross both parts of this element.</a:t>
            </a:r>
            <a:endParaRPr lang="en-US" dirty="0">
              <a:solidFill>
                <a:schemeClr val="bg1">
                  <a:lumMod val="50000"/>
                </a:schemeClr>
              </a:solidFill>
            </a:endParaRPr>
          </a:p>
        </p:txBody>
      </p:sp>
      <p:sp>
        <p:nvSpPr>
          <p:cNvPr id="6" name="TextBox 5"/>
          <p:cNvSpPr txBox="1"/>
          <p:nvPr/>
        </p:nvSpPr>
        <p:spPr>
          <a:xfrm>
            <a:off x="4876800" y="4648200"/>
            <a:ext cx="3810000" cy="646331"/>
          </a:xfrm>
          <a:prstGeom prst="rect">
            <a:avLst/>
          </a:prstGeom>
          <a:noFill/>
        </p:spPr>
        <p:txBody>
          <a:bodyPr wrap="square" rtlCol="0">
            <a:spAutoFit/>
          </a:bodyPr>
          <a:lstStyle/>
          <a:p>
            <a:pPr algn="ctr"/>
            <a:r>
              <a:rPr lang="en-US" dirty="0" smtClean="0">
                <a:solidFill>
                  <a:schemeClr val="bg1">
                    <a:lumMod val="50000"/>
                  </a:schemeClr>
                </a:solidFill>
              </a:rPr>
              <a:t>High ropes course at Howe Caverns in Howes Cave, NY.</a:t>
            </a:r>
            <a:endParaRPr lang="en-US"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952500"/>
            <a:ext cx="8040687" cy="1362075"/>
          </a:xfrm>
        </p:spPr>
        <p:txBody>
          <a:bodyPr>
            <a:normAutofit/>
          </a:bodyPr>
          <a:lstStyle/>
          <a:p>
            <a:r>
              <a:rPr lang="en-US" sz="4400" dirty="0" smtClean="0"/>
              <a:t>Rope Courses in New York State:</a:t>
            </a:r>
            <a:endParaRPr lang="en-US" sz="4400" dirty="0"/>
          </a:p>
        </p:txBody>
      </p:sp>
      <p:sp>
        <p:nvSpPr>
          <p:cNvPr id="3" name="Text Placeholder 2"/>
          <p:cNvSpPr>
            <a:spLocks noGrp="1"/>
          </p:cNvSpPr>
          <p:nvPr>
            <p:ph type="body" idx="1"/>
          </p:nvPr>
        </p:nvSpPr>
        <p:spPr>
          <a:xfrm>
            <a:off x="722313" y="2667000"/>
            <a:ext cx="7772400" cy="4114800"/>
          </a:xfrm>
        </p:spPr>
        <p:txBody>
          <a:bodyPr>
            <a:normAutofit lnSpcReduction="10000"/>
          </a:bodyPr>
          <a:lstStyle/>
          <a:p>
            <a:r>
              <a:rPr lang="en-US" dirty="0" smtClean="0"/>
              <a:t>There are several local high ropes course in New York state.</a:t>
            </a:r>
          </a:p>
          <a:p>
            <a:pPr>
              <a:buFont typeface="Wingdings" pitchFamily="2" charset="2"/>
              <a:buChar char="Ä"/>
            </a:pPr>
            <a:r>
              <a:rPr lang="en-US" dirty="0" smtClean="0"/>
              <a:t> Camp Oswegatchie in Croghan, NY</a:t>
            </a:r>
          </a:p>
          <a:p>
            <a:pPr lvl="1">
              <a:buFont typeface="Wingdings" pitchFamily="2" charset="2"/>
              <a:buChar char="Ä"/>
            </a:pPr>
            <a:r>
              <a:rPr lang="en-US" dirty="0" smtClean="0"/>
              <a:t>www.oswegatchie.org</a:t>
            </a:r>
          </a:p>
          <a:p>
            <a:pPr>
              <a:buFont typeface="Wingdings" pitchFamily="2" charset="2"/>
              <a:buChar char="Ä"/>
            </a:pPr>
            <a:r>
              <a:rPr lang="en-US" dirty="0" smtClean="0"/>
              <a:t> RockVentures in Rochester, NY</a:t>
            </a:r>
          </a:p>
          <a:p>
            <a:pPr lvl="1">
              <a:buFont typeface="Wingdings" pitchFamily="2" charset="2"/>
              <a:buChar char="Ä"/>
            </a:pPr>
            <a:r>
              <a:rPr lang="en-US" dirty="0" smtClean="0"/>
              <a:t>www.</a:t>
            </a:r>
            <a:r>
              <a:rPr lang="en-US" dirty="0" smtClean="0">
                <a:solidFill>
                  <a:schemeClr val="bg1">
                    <a:lumMod val="50000"/>
                  </a:schemeClr>
                </a:solidFill>
              </a:rPr>
              <a:t> rockventures.net</a:t>
            </a:r>
          </a:p>
          <a:p>
            <a:pPr>
              <a:buFont typeface="Wingdings" pitchFamily="2" charset="2"/>
              <a:buChar char="Ä"/>
            </a:pPr>
            <a:r>
              <a:rPr lang="en-US" dirty="0" smtClean="0"/>
              <a:t> Wonder Works in Syracuse, NY</a:t>
            </a:r>
          </a:p>
          <a:p>
            <a:pPr lvl="1">
              <a:buFont typeface="Wingdings" pitchFamily="2" charset="2"/>
              <a:buChar char="Ä"/>
            </a:pPr>
            <a:r>
              <a:rPr lang="en-US" dirty="0" smtClean="0"/>
              <a:t>www.wonderworksonline.com/destiny</a:t>
            </a:r>
          </a:p>
          <a:p>
            <a:pPr>
              <a:buFont typeface="Wingdings" pitchFamily="2" charset="2"/>
              <a:buChar char="Ä"/>
            </a:pPr>
            <a:r>
              <a:rPr lang="en-US" dirty="0" smtClean="0"/>
              <a:t> Adirondack Extreme Adventure Course in Bolton Landing, NY</a:t>
            </a:r>
          </a:p>
          <a:p>
            <a:pPr lvl="1">
              <a:buFont typeface="Wingdings" pitchFamily="2" charset="2"/>
              <a:buChar char="Ä"/>
            </a:pPr>
            <a:r>
              <a:rPr lang="en-US" dirty="0" smtClean="0"/>
              <a:t>www.adirondackextreme.com</a:t>
            </a:r>
          </a:p>
          <a:p>
            <a:pPr>
              <a:buFont typeface="Wingdings" pitchFamily="2" charset="2"/>
              <a:buChar char="Ä"/>
            </a:pPr>
            <a:r>
              <a:rPr lang="en-US" dirty="0" smtClean="0"/>
              <a:t> Howe High Adventure at Howe Caverns in Howes Cave, NY</a:t>
            </a:r>
          </a:p>
          <a:p>
            <a:pPr lvl="1">
              <a:buFont typeface="Wingdings" pitchFamily="2" charset="2"/>
              <a:buChar char="Ä"/>
            </a:pPr>
            <a:r>
              <a:rPr lang="en-US" dirty="0" smtClean="0"/>
              <a:t>www.howecaverns.com/howe-high-adventure/ropes-course</a:t>
            </a:r>
          </a:p>
        </p:txBody>
      </p:sp>
      <p:pic>
        <p:nvPicPr>
          <p:cNvPr id="8" name="Picture 7" descr="61e21855e9b47f227051f3a3703d1b6f.jpg"/>
          <p:cNvPicPr>
            <a:picLocks noChangeAspect="1"/>
          </p:cNvPicPr>
          <p:nvPr/>
        </p:nvPicPr>
        <p:blipFill>
          <a:blip r:embed="rId2" cstate="print"/>
          <a:srcRect l="12760" t="7692" r="4058" b="11538"/>
          <a:stretch>
            <a:fillRect/>
          </a:stretch>
        </p:blipFill>
        <p:spPr>
          <a:xfrm flipH="1">
            <a:off x="5181600" y="3200400"/>
            <a:ext cx="3719286" cy="1905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Text Placeholder 2"/>
          <p:cNvSpPr>
            <a:spLocks noGrp="1"/>
          </p:cNvSpPr>
          <p:nvPr>
            <p:ph type="body" idx="1"/>
          </p:nvPr>
        </p:nvSpPr>
        <p:spPr>
          <a:xfrm>
            <a:off x="722313" y="2547938"/>
            <a:ext cx="7772400" cy="3624262"/>
          </a:xfrm>
        </p:spPr>
        <p:txBody>
          <a:bodyPr>
            <a:normAutofit/>
          </a:bodyPr>
          <a:lstStyle/>
          <a:p>
            <a:pPr>
              <a:buFont typeface="Wingdings" pitchFamily="2" charset="2"/>
              <a:buChar char="Ä"/>
            </a:pPr>
            <a:r>
              <a:rPr lang="en-US" dirty="0" smtClean="0"/>
              <a:t>http://www.outdoorventures.us</a:t>
            </a:r>
          </a:p>
          <a:p>
            <a:pPr marL="0" lvl="1" indent="0">
              <a:spcBef>
                <a:spcPts val="580"/>
              </a:spcBef>
              <a:buClr>
                <a:schemeClr val="accent1"/>
              </a:buClr>
              <a:buFont typeface="Wingdings" pitchFamily="2" charset="2"/>
              <a:buChar char="Ä"/>
            </a:pPr>
            <a:r>
              <a:rPr lang="en-US" sz="2400" dirty="0" smtClean="0"/>
              <a:t>www.oswegatchie.org</a:t>
            </a:r>
          </a:p>
          <a:p>
            <a:pPr>
              <a:buFont typeface="Wingdings" pitchFamily="2" charset="2"/>
              <a:buChar char="Ä"/>
            </a:pPr>
            <a:r>
              <a:rPr lang="en-US" dirty="0" smtClean="0"/>
              <a:t>http://ropes.usu.edu/CourseInfo.cfm </a:t>
            </a:r>
          </a:p>
          <a:p>
            <a:endParaRPr lang="en-US" dirty="0" smtClean="0"/>
          </a:p>
          <a:p>
            <a:endParaRPr lang="en-US" dirty="0"/>
          </a:p>
        </p:txBody>
      </p:sp>
      <p:grpSp>
        <p:nvGrpSpPr>
          <p:cNvPr id="4" name="Group 3"/>
          <p:cNvGrpSpPr/>
          <p:nvPr/>
        </p:nvGrpSpPr>
        <p:grpSpPr>
          <a:xfrm>
            <a:off x="5505450" y="152400"/>
            <a:ext cx="2419350" cy="2138363"/>
            <a:chOff x="5486400" y="152400"/>
            <a:chExt cx="2419350" cy="2138363"/>
          </a:xfrm>
        </p:grpSpPr>
        <p:sp>
          <p:nvSpPr>
            <p:cNvPr id="5" name="AutoShape 5"/>
            <p:cNvSpPr>
              <a:spLocks noChangeAspect="1" noChangeArrowheads="1" noTextEdit="1"/>
            </p:cNvSpPr>
            <p:nvPr/>
          </p:nvSpPr>
          <p:spPr bwMode="auto">
            <a:xfrm>
              <a:off x="5486400" y="152400"/>
              <a:ext cx="2419350" cy="213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Freeform 7"/>
            <p:cNvSpPr>
              <a:spLocks/>
            </p:cNvSpPr>
            <p:nvPr/>
          </p:nvSpPr>
          <p:spPr bwMode="auto">
            <a:xfrm>
              <a:off x="5486400" y="163513"/>
              <a:ext cx="2417763" cy="2111375"/>
            </a:xfrm>
            <a:custGeom>
              <a:avLst/>
              <a:gdLst/>
              <a:ahLst/>
              <a:cxnLst>
                <a:cxn ang="0">
                  <a:pos x="1659" y="118"/>
                </a:cxn>
                <a:cxn ang="0">
                  <a:pos x="1431" y="240"/>
                </a:cxn>
                <a:cxn ang="0">
                  <a:pos x="1226" y="333"/>
                </a:cxn>
                <a:cxn ang="0">
                  <a:pos x="1073" y="354"/>
                </a:cxn>
                <a:cxn ang="0">
                  <a:pos x="961" y="359"/>
                </a:cxn>
                <a:cxn ang="0">
                  <a:pos x="856" y="357"/>
                </a:cxn>
                <a:cxn ang="0">
                  <a:pos x="693" y="350"/>
                </a:cxn>
                <a:cxn ang="0">
                  <a:pos x="473" y="336"/>
                </a:cxn>
                <a:cxn ang="0">
                  <a:pos x="294" y="346"/>
                </a:cxn>
                <a:cxn ang="0">
                  <a:pos x="139" y="420"/>
                </a:cxn>
                <a:cxn ang="0">
                  <a:pos x="22" y="574"/>
                </a:cxn>
                <a:cxn ang="0">
                  <a:pos x="0" y="722"/>
                </a:cxn>
                <a:cxn ang="0">
                  <a:pos x="22" y="890"/>
                </a:cxn>
                <a:cxn ang="0">
                  <a:pos x="71" y="1038"/>
                </a:cxn>
                <a:cxn ang="0">
                  <a:pos x="174" y="1261"/>
                </a:cxn>
                <a:cxn ang="0">
                  <a:pos x="325" y="1571"/>
                </a:cxn>
                <a:cxn ang="0">
                  <a:pos x="454" y="1871"/>
                </a:cxn>
                <a:cxn ang="0">
                  <a:pos x="507" y="2130"/>
                </a:cxn>
                <a:cxn ang="0">
                  <a:pos x="519" y="2423"/>
                </a:cxn>
                <a:cxn ang="0">
                  <a:pos x="599" y="2581"/>
                </a:cxn>
                <a:cxn ang="0">
                  <a:pos x="745" y="2648"/>
                </a:cxn>
                <a:cxn ang="0">
                  <a:pos x="896" y="2658"/>
                </a:cxn>
                <a:cxn ang="0">
                  <a:pos x="1037" y="2640"/>
                </a:cxn>
                <a:cxn ang="0">
                  <a:pos x="1177" y="2601"/>
                </a:cxn>
                <a:cxn ang="0">
                  <a:pos x="1337" y="2552"/>
                </a:cxn>
                <a:cxn ang="0">
                  <a:pos x="1519" y="2511"/>
                </a:cxn>
                <a:cxn ang="0">
                  <a:pos x="1727" y="2498"/>
                </a:cxn>
                <a:cxn ang="0">
                  <a:pos x="1939" y="2518"/>
                </a:cxn>
                <a:cxn ang="0">
                  <a:pos x="2121" y="2532"/>
                </a:cxn>
                <a:cxn ang="0">
                  <a:pos x="2281" y="2535"/>
                </a:cxn>
                <a:cxn ang="0">
                  <a:pos x="2423" y="2531"/>
                </a:cxn>
                <a:cxn ang="0">
                  <a:pos x="2549" y="2515"/>
                </a:cxn>
                <a:cxn ang="0">
                  <a:pos x="2657" y="2494"/>
                </a:cxn>
                <a:cxn ang="0">
                  <a:pos x="2755" y="2461"/>
                </a:cxn>
                <a:cxn ang="0">
                  <a:pos x="2860" y="2407"/>
                </a:cxn>
                <a:cxn ang="0">
                  <a:pos x="2937" y="2343"/>
                </a:cxn>
                <a:cxn ang="0">
                  <a:pos x="2991" y="2270"/>
                </a:cxn>
                <a:cxn ang="0">
                  <a:pos x="3037" y="2133"/>
                </a:cxn>
                <a:cxn ang="0">
                  <a:pos x="3046" y="1971"/>
                </a:cxn>
                <a:cxn ang="0">
                  <a:pos x="3033" y="1802"/>
                </a:cxn>
                <a:cxn ang="0">
                  <a:pos x="2999" y="1602"/>
                </a:cxn>
                <a:cxn ang="0">
                  <a:pos x="2936" y="1328"/>
                </a:cxn>
                <a:cxn ang="0">
                  <a:pos x="2834" y="862"/>
                </a:cxn>
                <a:cxn ang="0">
                  <a:pos x="2834" y="517"/>
                </a:cxn>
                <a:cxn ang="0">
                  <a:pos x="2786" y="251"/>
                </a:cxn>
                <a:cxn ang="0">
                  <a:pos x="2711" y="143"/>
                </a:cxn>
                <a:cxn ang="0">
                  <a:pos x="2618" y="80"/>
                </a:cxn>
                <a:cxn ang="0">
                  <a:pos x="2543" y="51"/>
                </a:cxn>
                <a:cxn ang="0">
                  <a:pos x="2455" y="28"/>
                </a:cxn>
                <a:cxn ang="0">
                  <a:pos x="2336" y="9"/>
                </a:cxn>
                <a:cxn ang="0">
                  <a:pos x="2167" y="0"/>
                </a:cxn>
                <a:cxn ang="0">
                  <a:pos x="2016" y="9"/>
                </a:cxn>
                <a:cxn ang="0">
                  <a:pos x="1882" y="35"/>
                </a:cxn>
              </a:cxnLst>
              <a:rect l="0" t="0" r="r" b="b"/>
              <a:pathLst>
                <a:path w="3046" h="2660">
                  <a:moveTo>
                    <a:pt x="1882" y="35"/>
                  </a:moveTo>
                  <a:lnTo>
                    <a:pt x="1822" y="52"/>
                  </a:lnTo>
                  <a:lnTo>
                    <a:pt x="1765" y="72"/>
                  </a:lnTo>
                  <a:lnTo>
                    <a:pt x="1711" y="94"/>
                  </a:lnTo>
                  <a:lnTo>
                    <a:pt x="1659" y="118"/>
                  </a:lnTo>
                  <a:lnTo>
                    <a:pt x="1609" y="142"/>
                  </a:lnTo>
                  <a:lnTo>
                    <a:pt x="1562" y="166"/>
                  </a:lnTo>
                  <a:lnTo>
                    <a:pt x="1517" y="192"/>
                  </a:lnTo>
                  <a:lnTo>
                    <a:pt x="1472" y="217"/>
                  </a:lnTo>
                  <a:lnTo>
                    <a:pt x="1431" y="240"/>
                  </a:lnTo>
                  <a:lnTo>
                    <a:pt x="1388" y="263"/>
                  </a:lnTo>
                  <a:lnTo>
                    <a:pt x="1348" y="283"/>
                  </a:lnTo>
                  <a:lnTo>
                    <a:pt x="1308" y="303"/>
                  </a:lnTo>
                  <a:lnTo>
                    <a:pt x="1266" y="319"/>
                  </a:lnTo>
                  <a:lnTo>
                    <a:pt x="1226" y="333"/>
                  </a:lnTo>
                  <a:lnTo>
                    <a:pt x="1186" y="342"/>
                  </a:lnTo>
                  <a:lnTo>
                    <a:pt x="1144" y="348"/>
                  </a:lnTo>
                  <a:lnTo>
                    <a:pt x="1120" y="350"/>
                  </a:lnTo>
                  <a:lnTo>
                    <a:pt x="1097" y="353"/>
                  </a:lnTo>
                  <a:lnTo>
                    <a:pt x="1073" y="354"/>
                  </a:lnTo>
                  <a:lnTo>
                    <a:pt x="1050" y="356"/>
                  </a:lnTo>
                  <a:lnTo>
                    <a:pt x="1027" y="356"/>
                  </a:lnTo>
                  <a:lnTo>
                    <a:pt x="1004" y="357"/>
                  </a:lnTo>
                  <a:lnTo>
                    <a:pt x="983" y="357"/>
                  </a:lnTo>
                  <a:lnTo>
                    <a:pt x="961" y="359"/>
                  </a:lnTo>
                  <a:lnTo>
                    <a:pt x="940" y="359"/>
                  </a:lnTo>
                  <a:lnTo>
                    <a:pt x="918" y="359"/>
                  </a:lnTo>
                  <a:lnTo>
                    <a:pt x="896" y="359"/>
                  </a:lnTo>
                  <a:lnTo>
                    <a:pt x="876" y="359"/>
                  </a:lnTo>
                  <a:lnTo>
                    <a:pt x="856" y="357"/>
                  </a:lnTo>
                  <a:lnTo>
                    <a:pt x="836" y="357"/>
                  </a:lnTo>
                  <a:lnTo>
                    <a:pt x="816" y="357"/>
                  </a:lnTo>
                  <a:lnTo>
                    <a:pt x="796" y="356"/>
                  </a:lnTo>
                  <a:lnTo>
                    <a:pt x="744" y="353"/>
                  </a:lnTo>
                  <a:lnTo>
                    <a:pt x="693" y="350"/>
                  </a:lnTo>
                  <a:lnTo>
                    <a:pt x="645" y="346"/>
                  </a:lnTo>
                  <a:lnTo>
                    <a:pt x="599" y="343"/>
                  </a:lnTo>
                  <a:lnTo>
                    <a:pt x="556" y="340"/>
                  </a:lnTo>
                  <a:lnTo>
                    <a:pt x="513" y="337"/>
                  </a:lnTo>
                  <a:lnTo>
                    <a:pt x="473" y="336"/>
                  </a:lnTo>
                  <a:lnTo>
                    <a:pt x="434" y="334"/>
                  </a:lnTo>
                  <a:lnTo>
                    <a:pt x="396" y="336"/>
                  </a:lnTo>
                  <a:lnTo>
                    <a:pt x="360" y="337"/>
                  </a:lnTo>
                  <a:lnTo>
                    <a:pt x="327" y="340"/>
                  </a:lnTo>
                  <a:lnTo>
                    <a:pt x="294" y="346"/>
                  </a:lnTo>
                  <a:lnTo>
                    <a:pt x="262" y="356"/>
                  </a:lnTo>
                  <a:lnTo>
                    <a:pt x="231" y="365"/>
                  </a:lnTo>
                  <a:lnTo>
                    <a:pt x="202" y="379"/>
                  </a:lnTo>
                  <a:lnTo>
                    <a:pt x="174" y="396"/>
                  </a:lnTo>
                  <a:lnTo>
                    <a:pt x="139" y="420"/>
                  </a:lnTo>
                  <a:lnTo>
                    <a:pt x="108" y="447"/>
                  </a:lnTo>
                  <a:lnTo>
                    <a:pt x="80" y="474"/>
                  </a:lnTo>
                  <a:lnTo>
                    <a:pt x="57" y="505"/>
                  </a:lnTo>
                  <a:lnTo>
                    <a:pt x="37" y="537"/>
                  </a:lnTo>
                  <a:lnTo>
                    <a:pt x="22" y="574"/>
                  </a:lnTo>
                  <a:lnTo>
                    <a:pt x="11" y="613"/>
                  </a:lnTo>
                  <a:lnTo>
                    <a:pt x="5" y="656"/>
                  </a:lnTo>
                  <a:lnTo>
                    <a:pt x="3" y="678"/>
                  </a:lnTo>
                  <a:lnTo>
                    <a:pt x="2" y="699"/>
                  </a:lnTo>
                  <a:lnTo>
                    <a:pt x="0" y="722"/>
                  </a:lnTo>
                  <a:lnTo>
                    <a:pt x="0" y="747"/>
                  </a:lnTo>
                  <a:lnTo>
                    <a:pt x="2" y="781"/>
                  </a:lnTo>
                  <a:lnTo>
                    <a:pt x="6" y="815"/>
                  </a:lnTo>
                  <a:lnTo>
                    <a:pt x="12" y="852"/>
                  </a:lnTo>
                  <a:lnTo>
                    <a:pt x="22" y="890"/>
                  </a:lnTo>
                  <a:lnTo>
                    <a:pt x="29" y="916"/>
                  </a:lnTo>
                  <a:lnTo>
                    <a:pt x="37" y="944"/>
                  </a:lnTo>
                  <a:lnTo>
                    <a:pt x="48" y="973"/>
                  </a:lnTo>
                  <a:lnTo>
                    <a:pt x="59" y="1004"/>
                  </a:lnTo>
                  <a:lnTo>
                    <a:pt x="71" y="1038"/>
                  </a:lnTo>
                  <a:lnTo>
                    <a:pt x="86" y="1073"/>
                  </a:lnTo>
                  <a:lnTo>
                    <a:pt x="102" y="1109"/>
                  </a:lnTo>
                  <a:lnTo>
                    <a:pt x="119" y="1147"/>
                  </a:lnTo>
                  <a:lnTo>
                    <a:pt x="145" y="1203"/>
                  </a:lnTo>
                  <a:lnTo>
                    <a:pt x="174" y="1261"/>
                  </a:lnTo>
                  <a:lnTo>
                    <a:pt x="203" y="1321"/>
                  </a:lnTo>
                  <a:lnTo>
                    <a:pt x="234" y="1383"/>
                  </a:lnTo>
                  <a:lnTo>
                    <a:pt x="265" y="1445"/>
                  </a:lnTo>
                  <a:lnTo>
                    <a:pt x="296" y="1508"/>
                  </a:lnTo>
                  <a:lnTo>
                    <a:pt x="325" y="1571"/>
                  </a:lnTo>
                  <a:lnTo>
                    <a:pt x="356" y="1633"/>
                  </a:lnTo>
                  <a:lnTo>
                    <a:pt x="384" y="1694"/>
                  </a:lnTo>
                  <a:lnTo>
                    <a:pt x="410" y="1756"/>
                  </a:lnTo>
                  <a:lnTo>
                    <a:pt x="433" y="1814"/>
                  </a:lnTo>
                  <a:lnTo>
                    <a:pt x="454" y="1871"/>
                  </a:lnTo>
                  <a:lnTo>
                    <a:pt x="473" y="1925"/>
                  </a:lnTo>
                  <a:lnTo>
                    <a:pt x="487" y="1978"/>
                  </a:lnTo>
                  <a:lnTo>
                    <a:pt x="497" y="2025"/>
                  </a:lnTo>
                  <a:lnTo>
                    <a:pt x="504" y="2070"/>
                  </a:lnTo>
                  <a:lnTo>
                    <a:pt x="507" y="2130"/>
                  </a:lnTo>
                  <a:lnTo>
                    <a:pt x="508" y="2192"/>
                  </a:lnTo>
                  <a:lnTo>
                    <a:pt x="508" y="2252"/>
                  </a:lnTo>
                  <a:lnTo>
                    <a:pt x="510" y="2310"/>
                  </a:lnTo>
                  <a:lnTo>
                    <a:pt x="513" y="2367"/>
                  </a:lnTo>
                  <a:lnTo>
                    <a:pt x="519" y="2423"/>
                  </a:lnTo>
                  <a:lnTo>
                    <a:pt x="531" y="2472"/>
                  </a:lnTo>
                  <a:lnTo>
                    <a:pt x="550" y="2518"/>
                  </a:lnTo>
                  <a:lnTo>
                    <a:pt x="564" y="2541"/>
                  </a:lnTo>
                  <a:lnTo>
                    <a:pt x="581" y="2563"/>
                  </a:lnTo>
                  <a:lnTo>
                    <a:pt x="599" y="2581"/>
                  </a:lnTo>
                  <a:lnTo>
                    <a:pt x="621" y="2598"/>
                  </a:lnTo>
                  <a:lnTo>
                    <a:pt x="647" y="2615"/>
                  </a:lnTo>
                  <a:lnTo>
                    <a:pt x="676" y="2628"/>
                  </a:lnTo>
                  <a:lnTo>
                    <a:pt x="708" y="2638"/>
                  </a:lnTo>
                  <a:lnTo>
                    <a:pt x="745" y="2648"/>
                  </a:lnTo>
                  <a:lnTo>
                    <a:pt x="776" y="2652"/>
                  </a:lnTo>
                  <a:lnTo>
                    <a:pt x="807" y="2657"/>
                  </a:lnTo>
                  <a:lnTo>
                    <a:pt x="838" y="2658"/>
                  </a:lnTo>
                  <a:lnTo>
                    <a:pt x="867" y="2660"/>
                  </a:lnTo>
                  <a:lnTo>
                    <a:pt x="896" y="2658"/>
                  </a:lnTo>
                  <a:lnTo>
                    <a:pt x="924" y="2657"/>
                  </a:lnTo>
                  <a:lnTo>
                    <a:pt x="953" y="2654"/>
                  </a:lnTo>
                  <a:lnTo>
                    <a:pt x="981" y="2649"/>
                  </a:lnTo>
                  <a:lnTo>
                    <a:pt x="1009" y="2645"/>
                  </a:lnTo>
                  <a:lnTo>
                    <a:pt x="1037" y="2640"/>
                  </a:lnTo>
                  <a:lnTo>
                    <a:pt x="1064" y="2632"/>
                  </a:lnTo>
                  <a:lnTo>
                    <a:pt x="1092" y="2626"/>
                  </a:lnTo>
                  <a:lnTo>
                    <a:pt x="1120" y="2618"/>
                  </a:lnTo>
                  <a:lnTo>
                    <a:pt x="1149" y="2609"/>
                  </a:lnTo>
                  <a:lnTo>
                    <a:pt x="1177" y="2601"/>
                  </a:lnTo>
                  <a:lnTo>
                    <a:pt x="1204" y="2592"/>
                  </a:lnTo>
                  <a:lnTo>
                    <a:pt x="1237" y="2581"/>
                  </a:lnTo>
                  <a:lnTo>
                    <a:pt x="1269" y="2572"/>
                  </a:lnTo>
                  <a:lnTo>
                    <a:pt x="1303" y="2561"/>
                  </a:lnTo>
                  <a:lnTo>
                    <a:pt x="1337" y="2552"/>
                  </a:lnTo>
                  <a:lnTo>
                    <a:pt x="1372" y="2541"/>
                  </a:lnTo>
                  <a:lnTo>
                    <a:pt x="1406" y="2534"/>
                  </a:lnTo>
                  <a:lnTo>
                    <a:pt x="1443" y="2524"/>
                  </a:lnTo>
                  <a:lnTo>
                    <a:pt x="1480" y="2517"/>
                  </a:lnTo>
                  <a:lnTo>
                    <a:pt x="1519" y="2511"/>
                  </a:lnTo>
                  <a:lnTo>
                    <a:pt x="1557" y="2506"/>
                  </a:lnTo>
                  <a:lnTo>
                    <a:pt x="1597" y="2501"/>
                  </a:lnTo>
                  <a:lnTo>
                    <a:pt x="1639" y="2498"/>
                  </a:lnTo>
                  <a:lnTo>
                    <a:pt x="1682" y="2498"/>
                  </a:lnTo>
                  <a:lnTo>
                    <a:pt x="1727" y="2498"/>
                  </a:lnTo>
                  <a:lnTo>
                    <a:pt x="1773" y="2501"/>
                  </a:lnTo>
                  <a:lnTo>
                    <a:pt x="1820" y="2506"/>
                  </a:lnTo>
                  <a:lnTo>
                    <a:pt x="1861" y="2511"/>
                  </a:lnTo>
                  <a:lnTo>
                    <a:pt x="1901" y="2515"/>
                  </a:lnTo>
                  <a:lnTo>
                    <a:pt x="1939" y="2518"/>
                  </a:lnTo>
                  <a:lnTo>
                    <a:pt x="1978" y="2523"/>
                  </a:lnTo>
                  <a:lnTo>
                    <a:pt x="2015" y="2526"/>
                  </a:lnTo>
                  <a:lnTo>
                    <a:pt x="2050" y="2528"/>
                  </a:lnTo>
                  <a:lnTo>
                    <a:pt x="2085" y="2531"/>
                  </a:lnTo>
                  <a:lnTo>
                    <a:pt x="2121" y="2532"/>
                  </a:lnTo>
                  <a:lnTo>
                    <a:pt x="2155" y="2534"/>
                  </a:lnTo>
                  <a:lnTo>
                    <a:pt x="2187" y="2535"/>
                  </a:lnTo>
                  <a:lnTo>
                    <a:pt x="2219" y="2535"/>
                  </a:lnTo>
                  <a:lnTo>
                    <a:pt x="2250" y="2535"/>
                  </a:lnTo>
                  <a:lnTo>
                    <a:pt x="2281" y="2535"/>
                  </a:lnTo>
                  <a:lnTo>
                    <a:pt x="2310" y="2535"/>
                  </a:lnTo>
                  <a:lnTo>
                    <a:pt x="2340" y="2535"/>
                  </a:lnTo>
                  <a:lnTo>
                    <a:pt x="2367" y="2534"/>
                  </a:lnTo>
                  <a:lnTo>
                    <a:pt x="2395" y="2532"/>
                  </a:lnTo>
                  <a:lnTo>
                    <a:pt x="2423" y="2531"/>
                  </a:lnTo>
                  <a:lnTo>
                    <a:pt x="2449" y="2528"/>
                  </a:lnTo>
                  <a:lnTo>
                    <a:pt x="2475" y="2524"/>
                  </a:lnTo>
                  <a:lnTo>
                    <a:pt x="2501" y="2523"/>
                  </a:lnTo>
                  <a:lnTo>
                    <a:pt x="2524" y="2518"/>
                  </a:lnTo>
                  <a:lnTo>
                    <a:pt x="2549" y="2515"/>
                  </a:lnTo>
                  <a:lnTo>
                    <a:pt x="2572" y="2511"/>
                  </a:lnTo>
                  <a:lnTo>
                    <a:pt x="2594" y="2507"/>
                  </a:lnTo>
                  <a:lnTo>
                    <a:pt x="2615" y="2503"/>
                  </a:lnTo>
                  <a:lnTo>
                    <a:pt x="2637" y="2498"/>
                  </a:lnTo>
                  <a:lnTo>
                    <a:pt x="2657" y="2494"/>
                  </a:lnTo>
                  <a:lnTo>
                    <a:pt x="2675" y="2487"/>
                  </a:lnTo>
                  <a:lnTo>
                    <a:pt x="2695" y="2483"/>
                  </a:lnTo>
                  <a:lnTo>
                    <a:pt x="2714" y="2477"/>
                  </a:lnTo>
                  <a:lnTo>
                    <a:pt x="2731" y="2471"/>
                  </a:lnTo>
                  <a:lnTo>
                    <a:pt x="2755" y="2461"/>
                  </a:lnTo>
                  <a:lnTo>
                    <a:pt x="2778" y="2450"/>
                  </a:lnTo>
                  <a:lnTo>
                    <a:pt x="2802" y="2441"/>
                  </a:lnTo>
                  <a:lnTo>
                    <a:pt x="2822" y="2429"/>
                  </a:lnTo>
                  <a:lnTo>
                    <a:pt x="2842" y="2418"/>
                  </a:lnTo>
                  <a:lnTo>
                    <a:pt x="2860" y="2407"/>
                  </a:lnTo>
                  <a:lnTo>
                    <a:pt x="2879" y="2395"/>
                  </a:lnTo>
                  <a:lnTo>
                    <a:pt x="2894" y="2381"/>
                  </a:lnTo>
                  <a:lnTo>
                    <a:pt x="2909" y="2369"/>
                  </a:lnTo>
                  <a:lnTo>
                    <a:pt x="2925" y="2357"/>
                  </a:lnTo>
                  <a:lnTo>
                    <a:pt x="2937" y="2343"/>
                  </a:lnTo>
                  <a:lnTo>
                    <a:pt x="2949" y="2329"/>
                  </a:lnTo>
                  <a:lnTo>
                    <a:pt x="2962" y="2315"/>
                  </a:lnTo>
                  <a:lnTo>
                    <a:pt x="2973" y="2300"/>
                  </a:lnTo>
                  <a:lnTo>
                    <a:pt x="2982" y="2286"/>
                  </a:lnTo>
                  <a:lnTo>
                    <a:pt x="2991" y="2270"/>
                  </a:lnTo>
                  <a:lnTo>
                    <a:pt x="3003" y="2246"/>
                  </a:lnTo>
                  <a:lnTo>
                    <a:pt x="3014" y="2219"/>
                  </a:lnTo>
                  <a:lnTo>
                    <a:pt x="3023" y="2192"/>
                  </a:lnTo>
                  <a:lnTo>
                    <a:pt x="3031" y="2164"/>
                  </a:lnTo>
                  <a:lnTo>
                    <a:pt x="3037" y="2133"/>
                  </a:lnTo>
                  <a:lnTo>
                    <a:pt x="3042" y="2101"/>
                  </a:lnTo>
                  <a:lnTo>
                    <a:pt x="3045" y="2068"/>
                  </a:lnTo>
                  <a:lnTo>
                    <a:pt x="3046" y="2035"/>
                  </a:lnTo>
                  <a:lnTo>
                    <a:pt x="3046" y="2004"/>
                  </a:lnTo>
                  <a:lnTo>
                    <a:pt x="3046" y="1971"/>
                  </a:lnTo>
                  <a:lnTo>
                    <a:pt x="3045" y="1939"/>
                  </a:lnTo>
                  <a:lnTo>
                    <a:pt x="3043" y="1905"/>
                  </a:lnTo>
                  <a:lnTo>
                    <a:pt x="3040" y="1871"/>
                  </a:lnTo>
                  <a:lnTo>
                    <a:pt x="3037" y="1837"/>
                  </a:lnTo>
                  <a:lnTo>
                    <a:pt x="3033" y="1802"/>
                  </a:lnTo>
                  <a:lnTo>
                    <a:pt x="3026" y="1767"/>
                  </a:lnTo>
                  <a:lnTo>
                    <a:pt x="3020" y="1727"/>
                  </a:lnTo>
                  <a:lnTo>
                    <a:pt x="3014" y="1685"/>
                  </a:lnTo>
                  <a:lnTo>
                    <a:pt x="3006" y="1643"/>
                  </a:lnTo>
                  <a:lnTo>
                    <a:pt x="2999" y="1602"/>
                  </a:lnTo>
                  <a:lnTo>
                    <a:pt x="2989" y="1560"/>
                  </a:lnTo>
                  <a:lnTo>
                    <a:pt x="2980" y="1517"/>
                  </a:lnTo>
                  <a:lnTo>
                    <a:pt x="2971" y="1475"/>
                  </a:lnTo>
                  <a:lnTo>
                    <a:pt x="2962" y="1434"/>
                  </a:lnTo>
                  <a:lnTo>
                    <a:pt x="2936" y="1328"/>
                  </a:lnTo>
                  <a:lnTo>
                    <a:pt x="2911" y="1224"/>
                  </a:lnTo>
                  <a:lnTo>
                    <a:pt x="2886" y="1126"/>
                  </a:lnTo>
                  <a:lnTo>
                    <a:pt x="2865" y="1032"/>
                  </a:lnTo>
                  <a:lnTo>
                    <a:pt x="2846" y="944"/>
                  </a:lnTo>
                  <a:lnTo>
                    <a:pt x="2834" y="862"/>
                  </a:lnTo>
                  <a:lnTo>
                    <a:pt x="2826" y="792"/>
                  </a:lnTo>
                  <a:lnTo>
                    <a:pt x="2826" y="732"/>
                  </a:lnTo>
                  <a:lnTo>
                    <a:pt x="2831" y="654"/>
                  </a:lnTo>
                  <a:lnTo>
                    <a:pt x="2834" y="584"/>
                  </a:lnTo>
                  <a:lnTo>
                    <a:pt x="2834" y="517"/>
                  </a:lnTo>
                  <a:lnTo>
                    <a:pt x="2831" y="454"/>
                  </a:lnTo>
                  <a:lnTo>
                    <a:pt x="2825" y="397"/>
                  </a:lnTo>
                  <a:lnTo>
                    <a:pt x="2815" y="345"/>
                  </a:lnTo>
                  <a:lnTo>
                    <a:pt x="2803" y="296"/>
                  </a:lnTo>
                  <a:lnTo>
                    <a:pt x="2786" y="251"/>
                  </a:lnTo>
                  <a:lnTo>
                    <a:pt x="2774" y="226"/>
                  </a:lnTo>
                  <a:lnTo>
                    <a:pt x="2762" y="205"/>
                  </a:lnTo>
                  <a:lnTo>
                    <a:pt x="2746" y="183"/>
                  </a:lnTo>
                  <a:lnTo>
                    <a:pt x="2729" y="163"/>
                  </a:lnTo>
                  <a:lnTo>
                    <a:pt x="2711" y="143"/>
                  </a:lnTo>
                  <a:lnTo>
                    <a:pt x="2691" y="126"/>
                  </a:lnTo>
                  <a:lnTo>
                    <a:pt x="2669" y="109"/>
                  </a:lnTo>
                  <a:lnTo>
                    <a:pt x="2644" y="94"/>
                  </a:lnTo>
                  <a:lnTo>
                    <a:pt x="2632" y="86"/>
                  </a:lnTo>
                  <a:lnTo>
                    <a:pt x="2618" y="80"/>
                  </a:lnTo>
                  <a:lnTo>
                    <a:pt x="2604" y="74"/>
                  </a:lnTo>
                  <a:lnTo>
                    <a:pt x="2589" y="68"/>
                  </a:lnTo>
                  <a:lnTo>
                    <a:pt x="2575" y="61"/>
                  </a:lnTo>
                  <a:lnTo>
                    <a:pt x="2560" y="55"/>
                  </a:lnTo>
                  <a:lnTo>
                    <a:pt x="2543" y="51"/>
                  </a:lnTo>
                  <a:lnTo>
                    <a:pt x="2527" y="45"/>
                  </a:lnTo>
                  <a:lnTo>
                    <a:pt x="2510" y="40"/>
                  </a:lnTo>
                  <a:lnTo>
                    <a:pt x="2492" y="35"/>
                  </a:lnTo>
                  <a:lnTo>
                    <a:pt x="2474" y="31"/>
                  </a:lnTo>
                  <a:lnTo>
                    <a:pt x="2455" y="28"/>
                  </a:lnTo>
                  <a:lnTo>
                    <a:pt x="2435" y="23"/>
                  </a:lnTo>
                  <a:lnTo>
                    <a:pt x="2415" y="20"/>
                  </a:lnTo>
                  <a:lnTo>
                    <a:pt x="2395" y="17"/>
                  </a:lnTo>
                  <a:lnTo>
                    <a:pt x="2373" y="14"/>
                  </a:lnTo>
                  <a:lnTo>
                    <a:pt x="2336" y="9"/>
                  </a:lnTo>
                  <a:lnTo>
                    <a:pt x="2301" y="6"/>
                  </a:lnTo>
                  <a:lnTo>
                    <a:pt x="2267" y="3"/>
                  </a:lnTo>
                  <a:lnTo>
                    <a:pt x="2233" y="0"/>
                  </a:lnTo>
                  <a:lnTo>
                    <a:pt x="2199" y="0"/>
                  </a:lnTo>
                  <a:lnTo>
                    <a:pt x="2167" y="0"/>
                  </a:lnTo>
                  <a:lnTo>
                    <a:pt x="2136" y="0"/>
                  </a:lnTo>
                  <a:lnTo>
                    <a:pt x="2105" y="1"/>
                  </a:lnTo>
                  <a:lnTo>
                    <a:pt x="2075" y="3"/>
                  </a:lnTo>
                  <a:lnTo>
                    <a:pt x="2045" y="6"/>
                  </a:lnTo>
                  <a:lnTo>
                    <a:pt x="2016" y="9"/>
                  </a:lnTo>
                  <a:lnTo>
                    <a:pt x="1988" y="14"/>
                  </a:lnTo>
                  <a:lnTo>
                    <a:pt x="1961" y="18"/>
                  </a:lnTo>
                  <a:lnTo>
                    <a:pt x="1934" y="23"/>
                  </a:lnTo>
                  <a:lnTo>
                    <a:pt x="1908" y="29"/>
                  </a:lnTo>
                  <a:lnTo>
                    <a:pt x="1882" y="35"/>
                  </a:lnTo>
                  <a:close/>
                </a:path>
              </a:pathLst>
            </a:custGeom>
            <a:solidFill>
              <a:schemeClr val="accent6">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Freeform 8"/>
            <p:cNvSpPr>
              <a:spLocks/>
            </p:cNvSpPr>
            <p:nvPr/>
          </p:nvSpPr>
          <p:spPr bwMode="auto">
            <a:xfrm>
              <a:off x="6321425" y="762000"/>
              <a:ext cx="1503363" cy="1087438"/>
            </a:xfrm>
            <a:custGeom>
              <a:avLst/>
              <a:gdLst/>
              <a:ahLst/>
              <a:cxnLst>
                <a:cxn ang="0">
                  <a:pos x="1365" y="165"/>
                </a:cxn>
                <a:cxn ang="0">
                  <a:pos x="1405" y="91"/>
                </a:cxn>
                <a:cxn ang="0">
                  <a:pos x="1343" y="34"/>
                </a:cxn>
                <a:cxn ang="0">
                  <a:pos x="1271" y="40"/>
                </a:cxn>
                <a:cxn ang="0">
                  <a:pos x="1218" y="82"/>
                </a:cxn>
                <a:cxn ang="0">
                  <a:pos x="1166" y="206"/>
                </a:cxn>
                <a:cxn ang="0">
                  <a:pos x="1124" y="237"/>
                </a:cxn>
                <a:cxn ang="0">
                  <a:pos x="1064" y="293"/>
                </a:cxn>
                <a:cxn ang="0">
                  <a:pos x="1041" y="324"/>
                </a:cxn>
                <a:cxn ang="0">
                  <a:pos x="1000" y="304"/>
                </a:cxn>
                <a:cxn ang="0">
                  <a:pos x="907" y="259"/>
                </a:cxn>
                <a:cxn ang="0">
                  <a:pos x="815" y="242"/>
                </a:cxn>
                <a:cxn ang="0">
                  <a:pos x="779" y="297"/>
                </a:cxn>
                <a:cxn ang="0">
                  <a:pos x="755" y="373"/>
                </a:cxn>
                <a:cxn ang="0">
                  <a:pos x="707" y="461"/>
                </a:cxn>
                <a:cxn ang="0">
                  <a:pos x="541" y="484"/>
                </a:cxn>
                <a:cxn ang="0">
                  <a:pos x="413" y="491"/>
                </a:cxn>
                <a:cxn ang="0">
                  <a:pos x="334" y="498"/>
                </a:cxn>
                <a:cxn ang="0">
                  <a:pos x="237" y="502"/>
                </a:cxn>
                <a:cxn ang="0">
                  <a:pos x="60" y="556"/>
                </a:cxn>
                <a:cxn ang="0">
                  <a:pos x="1" y="641"/>
                </a:cxn>
                <a:cxn ang="0">
                  <a:pos x="46" y="752"/>
                </a:cxn>
                <a:cxn ang="0">
                  <a:pos x="180" y="813"/>
                </a:cxn>
                <a:cxn ang="0">
                  <a:pos x="359" y="846"/>
                </a:cxn>
                <a:cxn ang="0">
                  <a:pos x="490" y="850"/>
                </a:cxn>
                <a:cxn ang="0">
                  <a:pos x="594" y="855"/>
                </a:cxn>
                <a:cxn ang="0">
                  <a:pos x="464" y="915"/>
                </a:cxn>
                <a:cxn ang="0">
                  <a:pos x="342" y="1021"/>
                </a:cxn>
                <a:cxn ang="0">
                  <a:pos x="317" y="1132"/>
                </a:cxn>
                <a:cxn ang="0">
                  <a:pos x="370" y="1291"/>
                </a:cxn>
                <a:cxn ang="0">
                  <a:pos x="517" y="1360"/>
                </a:cxn>
                <a:cxn ang="0">
                  <a:pos x="633" y="1371"/>
                </a:cxn>
                <a:cxn ang="0">
                  <a:pos x="753" y="1368"/>
                </a:cxn>
                <a:cxn ang="0">
                  <a:pos x="876" y="1343"/>
                </a:cxn>
                <a:cxn ang="0">
                  <a:pos x="1027" y="1302"/>
                </a:cxn>
                <a:cxn ang="0">
                  <a:pos x="1164" y="1248"/>
                </a:cxn>
                <a:cxn ang="0">
                  <a:pos x="1324" y="1141"/>
                </a:cxn>
                <a:cxn ang="0">
                  <a:pos x="1466" y="1089"/>
                </a:cxn>
                <a:cxn ang="0">
                  <a:pos x="1585" y="1072"/>
                </a:cxn>
                <a:cxn ang="0">
                  <a:pos x="1683" y="1057"/>
                </a:cxn>
                <a:cxn ang="0">
                  <a:pos x="1788" y="1003"/>
                </a:cxn>
                <a:cxn ang="0">
                  <a:pos x="1836" y="770"/>
                </a:cxn>
                <a:cxn ang="0">
                  <a:pos x="1767" y="548"/>
                </a:cxn>
                <a:cxn ang="0">
                  <a:pos x="1742" y="431"/>
                </a:cxn>
                <a:cxn ang="0">
                  <a:pos x="1693" y="314"/>
                </a:cxn>
                <a:cxn ang="0">
                  <a:pos x="1730" y="253"/>
                </a:cxn>
                <a:cxn ang="0">
                  <a:pos x="1864" y="250"/>
                </a:cxn>
                <a:cxn ang="0">
                  <a:pos x="1894" y="183"/>
                </a:cxn>
                <a:cxn ang="0">
                  <a:pos x="1793" y="71"/>
                </a:cxn>
                <a:cxn ang="0">
                  <a:pos x="1673" y="0"/>
                </a:cxn>
                <a:cxn ang="0">
                  <a:pos x="1579" y="57"/>
                </a:cxn>
                <a:cxn ang="0">
                  <a:pos x="1506" y="199"/>
                </a:cxn>
                <a:cxn ang="0">
                  <a:pos x="1422" y="320"/>
                </a:cxn>
                <a:cxn ang="0">
                  <a:pos x="1366" y="324"/>
                </a:cxn>
              </a:cxnLst>
              <a:rect l="0" t="0" r="r" b="b"/>
              <a:pathLst>
                <a:path w="1894" h="1371">
                  <a:moveTo>
                    <a:pt x="1315" y="230"/>
                  </a:moveTo>
                  <a:lnTo>
                    <a:pt x="1320" y="213"/>
                  </a:lnTo>
                  <a:lnTo>
                    <a:pt x="1328" y="199"/>
                  </a:lnTo>
                  <a:lnTo>
                    <a:pt x="1338" y="185"/>
                  </a:lnTo>
                  <a:lnTo>
                    <a:pt x="1352" y="174"/>
                  </a:lnTo>
                  <a:lnTo>
                    <a:pt x="1365" y="165"/>
                  </a:lnTo>
                  <a:lnTo>
                    <a:pt x="1377" y="157"/>
                  </a:lnTo>
                  <a:lnTo>
                    <a:pt x="1386" y="149"/>
                  </a:lnTo>
                  <a:lnTo>
                    <a:pt x="1392" y="143"/>
                  </a:lnTo>
                  <a:lnTo>
                    <a:pt x="1400" y="129"/>
                  </a:lnTo>
                  <a:lnTo>
                    <a:pt x="1405" y="111"/>
                  </a:lnTo>
                  <a:lnTo>
                    <a:pt x="1405" y="91"/>
                  </a:lnTo>
                  <a:lnTo>
                    <a:pt x="1400" y="68"/>
                  </a:lnTo>
                  <a:lnTo>
                    <a:pt x="1394" y="57"/>
                  </a:lnTo>
                  <a:lnTo>
                    <a:pt x="1383" y="49"/>
                  </a:lnTo>
                  <a:lnTo>
                    <a:pt x="1371" y="42"/>
                  </a:lnTo>
                  <a:lnTo>
                    <a:pt x="1357" y="37"/>
                  </a:lnTo>
                  <a:lnTo>
                    <a:pt x="1343" y="34"/>
                  </a:lnTo>
                  <a:lnTo>
                    <a:pt x="1328" y="31"/>
                  </a:lnTo>
                  <a:lnTo>
                    <a:pt x="1315" y="29"/>
                  </a:lnTo>
                  <a:lnTo>
                    <a:pt x="1304" y="29"/>
                  </a:lnTo>
                  <a:lnTo>
                    <a:pt x="1295" y="31"/>
                  </a:lnTo>
                  <a:lnTo>
                    <a:pt x="1283" y="34"/>
                  </a:lnTo>
                  <a:lnTo>
                    <a:pt x="1271" y="40"/>
                  </a:lnTo>
                  <a:lnTo>
                    <a:pt x="1258" y="46"/>
                  </a:lnTo>
                  <a:lnTo>
                    <a:pt x="1246" y="54"/>
                  </a:lnTo>
                  <a:lnTo>
                    <a:pt x="1235" y="60"/>
                  </a:lnTo>
                  <a:lnTo>
                    <a:pt x="1227" y="66"/>
                  </a:lnTo>
                  <a:lnTo>
                    <a:pt x="1223" y="72"/>
                  </a:lnTo>
                  <a:lnTo>
                    <a:pt x="1218" y="82"/>
                  </a:lnTo>
                  <a:lnTo>
                    <a:pt x="1211" y="99"/>
                  </a:lnTo>
                  <a:lnTo>
                    <a:pt x="1201" y="122"/>
                  </a:lnTo>
                  <a:lnTo>
                    <a:pt x="1190" y="146"/>
                  </a:lnTo>
                  <a:lnTo>
                    <a:pt x="1181" y="171"/>
                  </a:lnTo>
                  <a:lnTo>
                    <a:pt x="1172" y="193"/>
                  </a:lnTo>
                  <a:lnTo>
                    <a:pt x="1166" y="206"/>
                  </a:lnTo>
                  <a:lnTo>
                    <a:pt x="1164" y="213"/>
                  </a:lnTo>
                  <a:lnTo>
                    <a:pt x="1163" y="214"/>
                  </a:lnTo>
                  <a:lnTo>
                    <a:pt x="1157" y="217"/>
                  </a:lnTo>
                  <a:lnTo>
                    <a:pt x="1147" y="222"/>
                  </a:lnTo>
                  <a:lnTo>
                    <a:pt x="1137" y="230"/>
                  </a:lnTo>
                  <a:lnTo>
                    <a:pt x="1124" y="237"/>
                  </a:lnTo>
                  <a:lnTo>
                    <a:pt x="1110" y="247"/>
                  </a:lnTo>
                  <a:lnTo>
                    <a:pt x="1100" y="254"/>
                  </a:lnTo>
                  <a:lnTo>
                    <a:pt x="1089" y="263"/>
                  </a:lnTo>
                  <a:lnTo>
                    <a:pt x="1080" y="273"/>
                  </a:lnTo>
                  <a:lnTo>
                    <a:pt x="1072" y="283"/>
                  </a:lnTo>
                  <a:lnTo>
                    <a:pt x="1064" y="293"/>
                  </a:lnTo>
                  <a:lnTo>
                    <a:pt x="1056" y="302"/>
                  </a:lnTo>
                  <a:lnTo>
                    <a:pt x="1052" y="311"/>
                  </a:lnTo>
                  <a:lnTo>
                    <a:pt x="1047" y="317"/>
                  </a:lnTo>
                  <a:lnTo>
                    <a:pt x="1044" y="322"/>
                  </a:lnTo>
                  <a:lnTo>
                    <a:pt x="1043" y="324"/>
                  </a:lnTo>
                  <a:lnTo>
                    <a:pt x="1041" y="324"/>
                  </a:lnTo>
                  <a:lnTo>
                    <a:pt x="1038" y="322"/>
                  </a:lnTo>
                  <a:lnTo>
                    <a:pt x="1033" y="319"/>
                  </a:lnTo>
                  <a:lnTo>
                    <a:pt x="1027" y="316"/>
                  </a:lnTo>
                  <a:lnTo>
                    <a:pt x="1020" y="313"/>
                  </a:lnTo>
                  <a:lnTo>
                    <a:pt x="1009" y="308"/>
                  </a:lnTo>
                  <a:lnTo>
                    <a:pt x="1000" y="304"/>
                  </a:lnTo>
                  <a:lnTo>
                    <a:pt x="987" y="299"/>
                  </a:lnTo>
                  <a:lnTo>
                    <a:pt x="975" y="294"/>
                  </a:lnTo>
                  <a:lnTo>
                    <a:pt x="961" y="287"/>
                  </a:lnTo>
                  <a:lnTo>
                    <a:pt x="944" y="277"/>
                  </a:lnTo>
                  <a:lnTo>
                    <a:pt x="927" y="268"/>
                  </a:lnTo>
                  <a:lnTo>
                    <a:pt x="907" y="259"/>
                  </a:lnTo>
                  <a:lnTo>
                    <a:pt x="886" y="251"/>
                  </a:lnTo>
                  <a:lnTo>
                    <a:pt x="862" y="245"/>
                  </a:lnTo>
                  <a:lnTo>
                    <a:pt x="838" y="240"/>
                  </a:lnTo>
                  <a:lnTo>
                    <a:pt x="829" y="240"/>
                  </a:lnTo>
                  <a:lnTo>
                    <a:pt x="821" y="240"/>
                  </a:lnTo>
                  <a:lnTo>
                    <a:pt x="815" y="242"/>
                  </a:lnTo>
                  <a:lnTo>
                    <a:pt x="807" y="247"/>
                  </a:lnTo>
                  <a:lnTo>
                    <a:pt x="801" y="253"/>
                  </a:lnTo>
                  <a:lnTo>
                    <a:pt x="795" y="260"/>
                  </a:lnTo>
                  <a:lnTo>
                    <a:pt x="790" y="271"/>
                  </a:lnTo>
                  <a:lnTo>
                    <a:pt x="784" y="283"/>
                  </a:lnTo>
                  <a:lnTo>
                    <a:pt x="779" y="297"/>
                  </a:lnTo>
                  <a:lnTo>
                    <a:pt x="778" y="310"/>
                  </a:lnTo>
                  <a:lnTo>
                    <a:pt x="778" y="322"/>
                  </a:lnTo>
                  <a:lnTo>
                    <a:pt x="776" y="333"/>
                  </a:lnTo>
                  <a:lnTo>
                    <a:pt x="773" y="345"/>
                  </a:lnTo>
                  <a:lnTo>
                    <a:pt x="765" y="357"/>
                  </a:lnTo>
                  <a:lnTo>
                    <a:pt x="755" y="373"/>
                  </a:lnTo>
                  <a:lnTo>
                    <a:pt x="736" y="390"/>
                  </a:lnTo>
                  <a:lnTo>
                    <a:pt x="721" y="408"/>
                  </a:lnTo>
                  <a:lnTo>
                    <a:pt x="715" y="424"/>
                  </a:lnTo>
                  <a:lnTo>
                    <a:pt x="713" y="439"/>
                  </a:lnTo>
                  <a:lnTo>
                    <a:pt x="711" y="450"/>
                  </a:lnTo>
                  <a:lnTo>
                    <a:pt x="707" y="461"/>
                  </a:lnTo>
                  <a:lnTo>
                    <a:pt x="691" y="468"/>
                  </a:lnTo>
                  <a:lnTo>
                    <a:pt x="665" y="474"/>
                  </a:lnTo>
                  <a:lnTo>
                    <a:pt x="619" y="479"/>
                  </a:lnTo>
                  <a:lnTo>
                    <a:pt x="591" y="481"/>
                  </a:lnTo>
                  <a:lnTo>
                    <a:pt x="565" y="482"/>
                  </a:lnTo>
                  <a:lnTo>
                    <a:pt x="541" y="484"/>
                  </a:lnTo>
                  <a:lnTo>
                    <a:pt x="516" y="485"/>
                  </a:lnTo>
                  <a:lnTo>
                    <a:pt x="493" y="487"/>
                  </a:lnTo>
                  <a:lnTo>
                    <a:pt x="471" y="487"/>
                  </a:lnTo>
                  <a:lnTo>
                    <a:pt x="450" y="488"/>
                  </a:lnTo>
                  <a:lnTo>
                    <a:pt x="431" y="490"/>
                  </a:lnTo>
                  <a:lnTo>
                    <a:pt x="413" y="491"/>
                  </a:lnTo>
                  <a:lnTo>
                    <a:pt x="396" y="491"/>
                  </a:lnTo>
                  <a:lnTo>
                    <a:pt x="380" y="493"/>
                  </a:lnTo>
                  <a:lnTo>
                    <a:pt x="366" y="495"/>
                  </a:lnTo>
                  <a:lnTo>
                    <a:pt x="354" y="495"/>
                  </a:lnTo>
                  <a:lnTo>
                    <a:pt x="343" y="496"/>
                  </a:lnTo>
                  <a:lnTo>
                    <a:pt x="334" y="498"/>
                  </a:lnTo>
                  <a:lnTo>
                    <a:pt x="326" y="499"/>
                  </a:lnTo>
                  <a:lnTo>
                    <a:pt x="313" y="501"/>
                  </a:lnTo>
                  <a:lnTo>
                    <a:pt x="297" y="501"/>
                  </a:lnTo>
                  <a:lnTo>
                    <a:pt x="280" y="501"/>
                  </a:lnTo>
                  <a:lnTo>
                    <a:pt x="260" y="501"/>
                  </a:lnTo>
                  <a:lnTo>
                    <a:pt x="237" y="502"/>
                  </a:lnTo>
                  <a:lnTo>
                    <a:pt x="209" y="505"/>
                  </a:lnTo>
                  <a:lnTo>
                    <a:pt x="177" y="511"/>
                  </a:lnTo>
                  <a:lnTo>
                    <a:pt x="139" y="522"/>
                  </a:lnTo>
                  <a:lnTo>
                    <a:pt x="106" y="533"/>
                  </a:lnTo>
                  <a:lnTo>
                    <a:pt x="80" y="544"/>
                  </a:lnTo>
                  <a:lnTo>
                    <a:pt x="60" y="556"/>
                  </a:lnTo>
                  <a:lnTo>
                    <a:pt x="43" y="567"/>
                  </a:lnTo>
                  <a:lnTo>
                    <a:pt x="31" y="579"/>
                  </a:lnTo>
                  <a:lnTo>
                    <a:pt x="20" y="593"/>
                  </a:lnTo>
                  <a:lnTo>
                    <a:pt x="12" y="608"/>
                  </a:lnTo>
                  <a:lnTo>
                    <a:pt x="5" y="627"/>
                  </a:lnTo>
                  <a:lnTo>
                    <a:pt x="1" y="641"/>
                  </a:lnTo>
                  <a:lnTo>
                    <a:pt x="0" y="658"/>
                  </a:lnTo>
                  <a:lnTo>
                    <a:pt x="3" y="675"/>
                  </a:lnTo>
                  <a:lnTo>
                    <a:pt x="9" y="695"/>
                  </a:lnTo>
                  <a:lnTo>
                    <a:pt x="17" y="713"/>
                  </a:lnTo>
                  <a:lnTo>
                    <a:pt x="31" y="733"/>
                  </a:lnTo>
                  <a:lnTo>
                    <a:pt x="46" y="752"/>
                  </a:lnTo>
                  <a:lnTo>
                    <a:pt x="68" y="769"/>
                  </a:lnTo>
                  <a:lnTo>
                    <a:pt x="85" y="779"/>
                  </a:lnTo>
                  <a:lnTo>
                    <a:pt x="105" y="789"/>
                  </a:lnTo>
                  <a:lnTo>
                    <a:pt x="128" y="798"/>
                  </a:lnTo>
                  <a:lnTo>
                    <a:pt x="152" y="806"/>
                  </a:lnTo>
                  <a:lnTo>
                    <a:pt x="180" y="813"/>
                  </a:lnTo>
                  <a:lnTo>
                    <a:pt x="209" y="821"/>
                  </a:lnTo>
                  <a:lnTo>
                    <a:pt x="239" y="827"/>
                  </a:lnTo>
                  <a:lnTo>
                    <a:pt x="269" y="832"/>
                  </a:lnTo>
                  <a:lnTo>
                    <a:pt x="300" y="838"/>
                  </a:lnTo>
                  <a:lnTo>
                    <a:pt x="330" y="841"/>
                  </a:lnTo>
                  <a:lnTo>
                    <a:pt x="359" y="846"/>
                  </a:lnTo>
                  <a:lnTo>
                    <a:pt x="388" y="847"/>
                  </a:lnTo>
                  <a:lnTo>
                    <a:pt x="414" y="850"/>
                  </a:lnTo>
                  <a:lnTo>
                    <a:pt x="437" y="850"/>
                  </a:lnTo>
                  <a:lnTo>
                    <a:pt x="459" y="850"/>
                  </a:lnTo>
                  <a:lnTo>
                    <a:pt x="477" y="850"/>
                  </a:lnTo>
                  <a:lnTo>
                    <a:pt x="490" y="850"/>
                  </a:lnTo>
                  <a:lnTo>
                    <a:pt x="507" y="850"/>
                  </a:lnTo>
                  <a:lnTo>
                    <a:pt x="527" y="852"/>
                  </a:lnTo>
                  <a:lnTo>
                    <a:pt x="548" y="852"/>
                  </a:lnTo>
                  <a:lnTo>
                    <a:pt x="567" y="853"/>
                  </a:lnTo>
                  <a:lnTo>
                    <a:pt x="584" y="855"/>
                  </a:lnTo>
                  <a:lnTo>
                    <a:pt x="594" y="855"/>
                  </a:lnTo>
                  <a:lnTo>
                    <a:pt x="599" y="855"/>
                  </a:lnTo>
                  <a:lnTo>
                    <a:pt x="591" y="858"/>
                  </a:lnTo>
                  <a:lnTo>
                    <a:pt x="570" y="866"/>
                  </a:lnTo>
                  <a:lnTo>
                    <a:pt x="539" y="880"/>
                  </a:lnTo>
                  <a:lnTo>
                    <a:pt x="504" y="895"/>
                  </a:lnTo>
                  <a:lnTo>
                    <a:pt x="464" y="915"/>
                  </a:lnTo>
                  <a:lnTo>
                    <a:pt x="427" y="935"/>
                  </a:lnTo>
                  <a:lnTo>
                    <a:pt x="394" y="957"/>
                  </a:lnTo>
                  <a:lnTo>
                    <a:pt x="370" y="977"/>
                  </a:lnTo>
                  <a:lnTo>
                    <a:pt x="359" y="990"/>
                  </a:lnTo>
                  <a:lnTo>
                    <a:pt x="350" y="1006"/>
                  </a:lnTo>
                  <a:lnTo>
                    <a:pt x="342" y="1021"/>
                  </a:lnTo>
                  <a:lnTo>
                    <a:pt x="336" y="1038"/>
                  </a:lnTo>
                  <a:lnTo>
                    <a:pt x="330" y="1057"/>
                  </a:lnTo>
                  <a:lnTo>
                    <a:pt x="325" y="1074"/>
                  </a:lnTo>
                  <a:lnTo>
                    <a:pt x="322" y="1089"/>
                  </a:lnTo>
                  <a:lnTo>
                    <a:pt x="320" y="1104"/>
                  </a:lnTo>
                  <a:lnTo>
                    <a:pt x="317" y="1132"/>
                  </a:lnTo>
                  <a:lnTo>
                    <a:pt x="316" y="1158"/>
                  </a:lnTo>
                  <a:lnTo>
                    <a:pt x="320" y="1189"/>
                  </a:lnTo>
                  <a:lnTo>
                    <a:pt x="330" y="1228"/>
                  </a:lnTo>
                  <a:lnTo>
                    <a:pt x="339" y="1249"/>
                  </a:lnTo>
                  <a:lnTo>
                    <a:pt x="353" y="1271"/>
                  </a:lnTo>
                  <a:lnTo>
                    <a:pt x="370" y="1291"/>
                  </a:lnTo>
                  <a:lnTo>
                    <a:pt x="390" y="1308"/>
                  </a:lnTo>
                  <a:lnTo>
                    <a:pt x="413" y="1325"/>
                  </a:lnTo>
                  <a:lnTo>
                    <a:pt x="439" y="1339"/>
                  </a:lnTo>
                  <a:lnTo>
                    <a:pt x="468" y="1349"/>
                  </a:lnTo>
                  <a:lnTo>
                    <a:pt x="500" y="1357"/>
                  </a:lnTo>
                  <a:lnTo>
                    <a:pt x="517" y="1360"/>
                  </a:lnTo>
                  <a:lnTo>
                    <a:pt x="536" y="1362"/>
                  </a:lnTo>
                  <a:lnTo>
                    <a:pt x="554" y="1365"/>
                  </a:lnTo>
                  <a:lnTo>
                    <a:pt x="573" y="1366"/>
                  </a:lnTo>
                  <a:lnTo>
                    <a:pt x="593" y="1368"/>
                  </a:lnTo>
                  <a:lnTo>
                    <a:pt x="613" y="1369"/>
                  </a:lnTo>
                  <a:lnTo>
                    <a:pt x="633" y="1371"/>
                  </a:lnTo>
                  <a:lnTo>
                    <a:pt x="653" y="1371"/>
                  </a:lnTo>
                  <a:lnTo>
                    <a:pt x="673" y="1371"/>
                  </a:lnTo>
                  <a:lnTo>
                    <a:pt x="693" y="1371"/>
                  </a:lnTo>
                  <a:lnTo>
                    <a:pt x="713" y="1371"/>
                  </a:lnTo>
                  <a:lnTo>
                    <a:pt x="733" y="1369"/>
                  </a:lnTo>
                  <a:lnTo>
                    <a:pt x="753" y="1368"/>
                  </a:lnTo>
                  <a:lnTo>
                    <a:pt x="773" y="1365"/>
                  </a:lnTo>
                  <a:lnTo>
                    <a:pt x="793" y="1362"/>
                  </a:lnTo>
                  <a:lnTo>
                    <a:pt x="812" y="1359"/>
                  </a:lnTo>
                  <a:lnTo>
                    <a:pt x="832" y="1354"/>
                  </a:lnTo>
                  <a:lnTo>
                    <a:pt x="853" y="1349"/>
                  </a:lnTo>
                  <a:lnTo>
                    <a:pt x="876" y="1343"/>
                  </a:lnTo>
                  <a:lnTo>
                    <a:pt x="901" y="1337"/>
                  </a:lnTo>
                  <a:lnTo>
                    <a:pt x="926" y="1331"/>
                  </a:lnTo>
                  <a:lnTo>
                    <a:pt x="950" y="1323"/>
                  </a:lnTo>
                  <a:lnTo>
                    <a:pt x="976" y="1317"/>
                  </a:lnTo>
                  <a:lnTo>
                    <a:pt x="1001" y="1309"/>
                  </a:lnTo>
                  <a:lnTo>
                    <a:pt x="1027" y="1302"/>
                  </a:lnTo>
                  <a:lnTo>
                    <a:pt x="1052" y="1292"/>
                  </a:lnTo>
                  <a:lnTo>
                    <a:pt x="1077" y="1285"/>
                  </a:lnTo>
                  <a:lnTo>
                    <a:pt x="1100" y="1275"/>
                  </a:lnTo>
                  <a:lnTo>
                    <a:pt x="1123" y="1266"/>
                  </a:lnTo>
                  <a:lnTo>
                    <a:pt x="1144" y="1257"/>
                  </a:lnTo>
                  <a:lnTo>
                    <a:pt x="1164" y="1248"/>
                  </a:lnTo>
                  <a:lnTo>
                    <a:pt x="1183" y="1238"/>
                  </a:lnTo>
                  <a:lnTo>
                    <a:pt x="1207" y="1223"/>
                  </a:lnTo>
                  <a:lnTo>
                    <a:pt x="1235" y="1205"/>
                  </a:lnTo>
                  <a:lnTo>
                    <a:pt x="1264" y="1185"/>
                  </a:lnTo>
                  <a:lnTo>
                    <a:pt x="1294" y="1161"/>
                  </a:lnTo>
                  <a:lnTo>
                    <a:pt x="1324" y="1141"/>
                  </a:lnTo>
                  <a:lnTo>
                    <a:pt x="1355" y="1121"/>
                  </a:lnTo>
                  <a:lnTo>
                    <a:pt x="1386" y="1108"/>
                  </a:lnTo>
                  <a:lnTo>
                    <a:pt x="1415" y="1098"/>
                  </a:lnTo>
                  <a:lnTo>
                    <a:pt x="1431" y="1095"/>
                  </a:lnTo>
                  <a:lnTo>
                    <a:pt x="1448" y="1092"/>
                  </a:lnTo>
                  <a:lnTo>
                    <a:pt x="1466" y="1089"/>
                  </a:lnTo>
                  <a:lnTo>
                    <a:pt x="1485" y="1086"/>
                  </a:lnTo>
                  <a:lnTo>
                    <a:pt x="1505" y="1083"/>
                  </a:lnTo>
                  <a:lnTo>
                    <a:pt x="1525" y="1081"/>
                  </a:lnTo>
                  <a:lnTo>
                    <a:pt x="1545" y="1078"/>
                  </a:lnTo>
                  <a:lnTo>
                    <a:pt x="1565" y="1075"/>
                  </a:lnTo>
                  <a:lnTo>
                    <a:pt x="1585" y="1072"/>
                  </a:lnTo>
                  <a:lnTo>
                    <a:pt x="1605" y="1069"/>
                  </a:lnTo>
                  <a:lnTo>
                    <a:pt x="1623" y="1068"/>
                  </a:lnTo>
                  <a:lnTo>
                    <a:pt x="1640" y="1064"/>
                  </a:lnTo>
                  <a:lnTo>
                    <a:pt x="1656" y="1061"/>
                  </a:lnTo>
                  <a:lnTo>
                    <a:pt x="1671" y="1060"/>
                  </a:lnTo>
                  <a:lnTo>
                    <a:pt x="1683" y="1057"/>
                  </a:lnTo>
                  <a:lnTo>
                    <a:pt x="1694" y="1055"/>
                  </a:lnTo>
                  <a:lnTo>
                    <a:pt x="1720" y="1049"/>
                  </a:lnTo>
                  <a:lnTo>
                    <a:pt x="1742" y="1040"/>
                  </a:lnTo>
                  <a:lnTo>
                    <a:pt x="1759" y="1029"/>
                  </a:lnTo>
                  <a:lnTo>
                    <a:pt x="1774" y="1017"/>
                  </a:lnTo>
                  <a:lnTo>
                    <a:pt x="1788" y="1003"/>
                  </a:lnTo>
                  <a:lnTo>
                    <a:pt x="1800" y="987"/>
                  </a:lnTo>
                  <a:lnTo>
                    <a:pt x="1811" y="969"/>
                  </a:lnTo>
                  <a:lnTo>
                    <a:pt x="1822" y="949"/>
                  </a:lnTo>
                  <a:lnTo>
                    <a:pt x="1836" y="901"/>
                  </a:lnTo>
                  <a:lnTo>
                    <a:pt x="1839" y="838"/>
                  </a:lnTo>
                  <a:lnTo>
                    <a:pt x="1836" y="770"/>
                  </a:lnTo>
                  <a:lnTo>
                    <a:pt x="1827" y="706"/>
                  </a:lnTo>
                  <a:lnTo>
                    <a:pt x="1819" y="676"/>
                  </a:lnTo>
                  <a:lnTo>
                    <a:pt x="1808" y="644"/>
                  </a:lnTo>
                  <a:lnTo>
                    <a:pt x="1794" y="610"/>
                  </a:lnTo>
                  <a:lnTo>
                    <a:pt x="1780" y="578"/>
                  </a:lnTo>
                  <a:lnTo>
                    <a:pt x="1767" y="548"/>
                  </a:lnTo>
                  <a:lnTo>
                    <a:pt x="1754" y="525"/>
                  </a:lnTo>
                  <a:lnTo>
                    <a:pt x="1746" y="510"/>
                  </a:lnTo>
                  <a:lnTo>
                    <a:pt x="1743" y="504"/>
                  </a:lnTo>
                  <a:lnTo>
                    <a:pt x="1743" y="491"/>
                  </a:lnTo>
                  <a:lnTo>
                    <a:pt x="1743" y="462"/>
                  </a:lnTo>
                  <a:lnTo>
                    <a:pt x="1742" y="431"/>
                  </a:lnTo>
                  <a:lnTo>
                    <a:pt x="1737" y="410"/>
                  </a:lnTo>
                  <a:lnTo>
                    <a:pt x="1731" y="399"/>
                  </a:lnTo>
                  <a:lnTo>
                    <a:pt x="1723" y="382"/>
                  </a:lnTo>
                  <a:lnTo>
                    <a:pt x="1713" y="362"/>
                  </a:lnTo>
                  <a:lnTo>
                    <a:pt x="1702" y="337"/>
                  </a:lnTo>
                  <a:lnTo>
                    <a:pt x="1693" y="314"/>
                  </a:lnTo>
                  <a:lnTo>
                    <a:pt x="1686" y="291"/>
                  </a:lnTo>
                  <a:lnTo>
                    <a:pt x="1685" y="273"/>
                  </a:lnTo>
                  <a:lnTo>
                    <a:pt x="1690" y="260"/>
                  </a:lnTo>
                  <a:lnTo>
                    <a:pt x="1697" y="257"/>
                  </a:lnTo>
                  <a:lnTo>
                    <a:pt x="1710" y="254"/>
                  </a:lnTo>
                  <a:lnTo>
                    <a:pt x="1730" y="253"/>
                  </a:lnTo>
                  <a:lnTo>
                    <a:pt x="1751" y="253"/>
                  </a:lnTo>
                  <a:lnTo>
                    <a:pt x="1776" y="253"/>
                  </a:lnTo>
                  <a:lnTo>
                    <a:pt x="1802" y="253"/>
                  </a:lnTo>
                  <a:lnTo>
                    <a:pt x="1827" y="253"/>
                  </a:lnTo>
                  <a:lnTo>
                    <a:pt x="1850" y="253"/>
                  </a:lnTo>
                  <a:lnTo>
                    <a:pt x="1864" y="250"/>
                  </a:lnTo>
                  <a:lnTo>
                    <a:pt x="1874" y="243"/>
                  </a:lnTo>
                  <a:lnTo>
                    <a:pt x="1882" y="233"/>
                  </a:lnTo>
                  <a:lnTo>
                    <a:pt x="1888" y="220"/>
                  </a:lnTo>
                  <a:lnTo>
                    <a:pt x="1893" y="208"/>
                  </a:lnTo>
                  <a:lnTo>
                    <a:pt x="1894" y="194"/>
                  </a:lnTo>
                  <a:lnTo>
                    <a:pt x="1894" y="183"/>
                  </a:lnTo>
                  <a:lnTo>
                    <a:pt x="1893" y="174"/>
                  </a:lnTo>
                  <a:lnTo>
                    <a:pt x="1885" y="162"/>
                  </a:lnTo>
                  <a:lnTo>
                    <a:pt x="1868" y="145"/>
                  </a:lnTo>
                  <a:lnTo>
                    <a:pt x="1847" y="122"/>
                  </a:lnTo>
                  <a:lnTo>
                    <a:pt x="1820" y="96"/>
                  </a:lnTo>
                  <a:lnTo>
                    <a:pt x="1793" y="71"/>
                  </a:lnTo>
                  <a:lnTo>
                    <a:pt x="1767" y="46"/>
                  </a:lnTo>
                  <a:lnTo>
                    <a:pt x="1743" y="26"/>
                  </a:lnTo>
                  <a:lnTo>
                    <a:pt x="1725" y="12"/>
                  </a:lnTo>
                  <a:lnTo>
                    <a:pt x="1710" y="5"/>
                  </a:lnTo>
                  <a:lnTo>
                    <a:pt x="1691" y="0"/>
                  </a:lnTo>
                  <a:lnTo>
                    <a:pt x="1673" y="0"/>
                  </a:lnTo>
                  <a:lnTo>
                    <a:pt x="1654" y="3"/>
                  </a:lnTo>
                  <a:lnTo>
                    <a:pt x="1637" y="8"/>
                  </a:lnTo>
                  <a:lnTo>
                    <a:pt x="1620" y="17"/>
                  </a:lnTo>
                  <a:lnTo>
                    <a:pt x="1605" y="26"/>
                  </a:lnTo>
                  <a:lnTo>
                    <a:pt x="1594" y="39"/>
                  </a:lnTo>
                  <a:lnTo>
                    <a:pt x="1579" y="57"/>
                  </a:lnTo>
                  <a:lnTo>
                    <a:pt x="1566" y="71"/>
                  </a:lnTo>
                  <a:lnTo>
                    <a:pt x="1556" y="83"/>
                  </a:lnTo>
                  <a:lnTo>
                    <a:pt x="1546" y="99"/>
                  </a:lnTo>
                  <a:lnTo>
                    <a:pt x="1535" y="120"/>
                  </a:lnTo>
                  <a:lnTo>
                    <a:pt x="1523" y="153"/>
                  </a:lnTo>
                  <a:lnTo>
                    <a:pt x="1506" y="199"/>
                  </a:lnTo>
                  <a:lnTo>
                    <a:pt x="1486" y="263"/>
                  </a:lnTo>
                  <a:lnTo>
                    <a:pt x="1483" y="267"/>
                  </a:lnTo>
                  <a:lnTo>
                    <a:pt x="1472" y="274"/>
                  </a:lnTo>
                  <a:lnTo>
                    <a:pt x="1457" y="288"/>
                  </a:lnTo>
                  <a:lnTo>
                    <a:pt x="1438" y="305"/>
                  </a:lnTo>
                  <a:lnTo>
                    <a:pt x="1422" y="320"/>
                  </a:lnTo>
                  <a:lnTo>
                    <a:pt x="1406" y="336"/>
                  </a:lnTo>
                  <a:lnTo>
                    <a:pt x="1395" y="345"/>
                  </a:lnTo>
                  <a:lnTo>
                    <a:pt x="1391" y="350"/>
                  </a:lnTo>
                  <a:lnTo>
                    <a:pt x="1388" y="347"/>
                  </a:lnTo>
                  <a:lnTo>
                    <a:pt x="1378" y="337"/>
                  </a:lnTo>
                  <a:lnTo>
                    <a:pt x="1366" y="324"/>
                  </a:lnTo>
                  <a:lnTo>
                    <a:pt x="1352" y="307"/>
                  </a:lnTo>
                  <a:lnTo>
                    <a:pt x="1338" y="288"/>
                  </a:lnTo>
                  <a:lnTo>
                    <a:pt x="1326" y="268"/>
                  </a:lnTo>
                  <a:lnTo>
                    <a:pt x="1318" y="248"/>
                  </a:lnTo>
                  <a:lnTo>
                    <a:pt x="1315" y="230"/>
                  </a:lnTo>
                  <a:close/>
                </a:path>
              </a:pathLst>
            </a:custGeom>
            <a:solidFill>
              <a:srgbClr val="59595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9"/>
            <p:cNvSpPr>
              <a:spLocks/>
            </p:cNvSpPr>
            <p:nvPr/>
          </p:nvSpPr>
          <p:spPr bwMode="auto">
            <a:xfrm>
              <a:off x="6446838" y="1027113"/>
              <a:ext cx="712788" cy="238125"/>
            </a:xfrm>
            <a:custGeom>
              <a:avLst/>
              <a:gdLst/>
              <a:ahLst/>
              <a:cxnLst>
                <a:cxn ang="0">
                  <a:pos x="5" y="207"/>
                </a:cxn>
                <a:cxn ang="0">
                  <a:pos x="19" y="222"/>
                </a:cxn>
                <a:cxn ang="0">
                  <a:pos x="37" y="241"/>
                </a:cxn>
                <a:cxn ang="0">
                  <a:pos x="63" y="258"/>
                </a:cxn>
                <a:cxn ang="0">
                  <a:pos x="97" y="268"/>
                </a:cxn>
                <a:cxn ang="0">
                  <a:pos x="132" y="276"/>
                </a:cxn>
                <a:cxn ang="0">
                  <a:pos x="168" y="285"/>
                </a:cxn>
                <a:cxn ang="0">
                  <a:pos x="205" y="293"/>
                </a:cxn>
                <a:cxn ang="0">
                  <a:pos x="243" y="298"/>
                </a:cxn>
                <a:cxn ang="0">
                  <a:pos x="282" y="301"/>
                </a:cxn>
                <a:cxn ang="0">
                  <a:pos x="320" y="301"/>
                </a:cxn>
                <a:cxn ang="0">
                  <a:pos x="356" y="299"/>
                </a:cxn>
                <a:cxn ang="0">
                  <a:pos x="390" y="296"/>
                </a:cxn>
                <a:cxn ang="0">
                  <a:pos x="421" y="291"/>
                </a:cxn>
                <a:cxn ang="0">
                  <a:pos x="448" y="288"/>
                </a:cxn>
                <a:cxn ang="0">
                  <a:pos x="470" y="285"/>
                </a:cxn>
                <a:cxn ang="0">
                  <a:pos x="498" y="279"/>
                </a:cxn>
                <a:cxn ang="0">
                  <a:pos x="541" y="264"/>
                </a:cxn>
                <a:cxn ang="0">
                  <a:pos x="585" y="244"/>
                </a:cxn>
                <a:cxn ang="0">
                  <a:pos x="619" y="225"/>
                </a:cxn>
                <a:cxn ang="0">
                  <a:pos x="641" y="213"/>
                </a:cxn>
                <a:cxn ang="0">
                  <a:pos x="692" y="179"/>
                </a:cxn>
                <a:cxn ang="0">
                  <a:pos x="753" y="136"/>
                </a:cxn>
                <a:cxn ang="0">
                  <a:pos x="798" y="105"/>
                </a:cxn>
                <a:cxn ang="0">
                  <a:pos x="899" y="30"/>
                </a:cxn>
                <a:cxn ang="0">
                  <a:pos x="879" y="27"/>
                </a:cxn>
                <a:cxn ang="0">
                  <a:pos x="835" y="19"/>
                </a:cxn>
                <a:cxn ang="0">
                  <a:pos x="784" y="11"/>
                </a:cxn>
                <a:cxn ang="0">
                  <a:pos x="749" y="5"/>
                </a:cxn>
                <a:cxn ang="0">
                  <a:pos x="719" y="2"/>
                </a:cxn>
                <a:cxn ang="0">
                  <a:pos x="682" y="0"/>
                </a:cxn>
                <a:cxn ang="0">
                  <a:pos x="652" y="0"/>
                </a:cxn>
                <a:cxn ang="0">
                  <a:pos x="638" y="0"/>
                </a:cxn>
                <a:cxn ang="0">
                  <a:pos x="630" y="22"/>
                </a:cxn>
                <a:cxn ang="0">
                  <a:pos x="605" y="71"/>
                </a:cxn>
                <a:cxn ang="0">
                  <a:pos x="565" y="122"/>
                </a:cxn>
                <a:cxn ang="0">
                  <a:pos x="508" y="153"/>
                </a:cxn>
                <a:cxn ang="0">
                  <a:pos x="471" y="159"/>
                </a:cxn>
                <a:cxn ang="0">
                  <a:pos x="431" y="165"/>
                </a:cxn>
                <a:cxn ang="0">
                  <a:pos x="390" y="171"/>
                </a:cxn>
                <a:cxn ang="0">
                  <a:pos x="347" y="177"/>
                </a:cxn>
                <a:cxn ang="0">
                  <a:pos x="307" y="182"/>
                </a:cxn>
                <a:cxn ang="0">
                  <a:pos x="270" y="187"/>
                </a:cxn>
                <a:cxn ang="0">
                  <a:pos x="239" y="188"/>
                </a:cxn>
                <a:cxn ang="0">
                  <a:pos x="216" y="188"/>
                </a:cxn>
                <a:cxn ang="0">
                  <a:pos x="160" y="190"/>
                </a:cxn>
                <a:cxn ang="0">
                  <a:pos x="89" y="194"/>
                </a:cxn>
                <a:cxn ang="0">
                  <a:pos x="26" y="199"/>
                </a:cxn>
                <a:cxn ang="0">
                  <a:pos x="0" y="202"/>
                </a:cxn>
              </a:cxnLst>
              <a:rect l="0" t="0" r="r" b="b"/>
              <a:pathLst>
                <a:path w="899" h="301">
                  <a:moveTo>
                    <a:pt x="0" y="202"/>
                  </a:moveTo>
                  <a:lnTo>
                    <a:pt x="5" y="207"/>
                  </a:lnTo>
                  <a:lnTo>
                    <a:pt x="11" y="214"/>
                  </a:lnTo>
                  <a:lnTo>
                    <a:pt x="19" y="222"/>
                  </a:lnTo>
                  <a:lnTo>
                    <a:pt x="26" y="231"/>
                  </a:lnTo>
                  <a:lnTo>
                    <a:pt x="37" y="241"/>
                  </a:lnTo>
                  <a:lnTo>
                    <a:pt x="49" y="250"/>
                  </a:lnTo>
                  <a:lnTo>
                    <a:pt x="63" y="258"/>
                  </a:lnTo>
                  <a:lnTo>
                    <a:pt x="80" y="264"/>
                  </a:lnTo>
                  <a:lnTo>
                    <a:pt x="97" y="268"/>
                  </a:lnTo>
                  <a:lnTo>
                    <a:pt x="116" y="273"/>
                  </a:lnTo>
                  <a:lnTo>
                    <a:pt x="132" y="276"/>
                  </a:lnTo>
                  <a:lnTo>
                    <a:pt x="151" y="281"/>
                  </a:lnTo>
                  <a:lnTo>
                    <a:pt x="168" y="285"/>
                  </a:lnTo>
                  <a:lnTo>
                    <a:pt x="186" y="290"/>
                  </a:lnTo>
                  <a:lnTo>
                    <a:pt x="205" y="293"/>
                  </a:lnTo>
                  <a:lnTo>
                    <a:pt x="223" y="296"/>
                  </a:lnTo>
                  <a:lnTo>
                    <a:pt x="243" y="298"/>
                  </a:lnTo>
                  <a:lnTo>
                    <a:pt x="262" y="299"/>
                  </a:lnTo>
                  <a:lnTo>
                    <a:pt x="282" y="301"/>
                  </a:lnTo>
                  <a:lnTo>
                    <a:pt x="302" y="301"/>
                  </a:lnTo>
                  <a:lnTo>
                    <a:pt x="320" y="301"/>
                  </a:lnTo>
                  <a:lnTo>
                    <a:pt x="339" y="299"/>
                  </a:lnTo>
                  <a:lnTo>
                    <a:pt x="356" y="299"/>
                  </a:lnTo>
                  <a:lnTo>
                    <a:pt x="374" y="298"/>
                  </a:lnTo>
                  <a:lnTo>
                    <a:pt x="390" y="296"/>
                  </a:lnTo>
                  <a:lnTo>
                    <a:pt x="407" y="295"/>
                  </a:lnTo>
                  <a:lnTo>
                    <a:pt x="421" y="291"/>
                  </a:lnTo>
                  <a:lnTo>
                    <a:pt x="434" y="290"/>
                  </a:lnTo>
                  <a:lnTo>
                    <a:pt x="448" y="288"/>
                  </a:lnTo>
                  <a:lnTo>
                    <a:pt x="459" y="287"/>
                  </a:lnTo>
                  <a:lnTo>
                    <a:pt x="470" y="285"/>
                  </a:lnTo>
                  <a:lnTo>
                    <a:pt x="479" y="284"/>
                  </a:lnTo>
                  <a:lnTo>
                    <a:pt x="498" y="279"/>
                  </a:lnTo>
                  <a:lnTo>
                    <a:pt x="519" y="273"/>
                  </a:lnTo>
                  <a:lnTo>
                    <a:pt x="541" y="264"/>
                  </a:lnTo>
                  <a:lnTo>
                    <a:pt x="564" y="253"/>
                  </a:lnTo>
                  <a:lnTo>
                    <a:pt x="585" y="244"/>
                  </a:lnTo>
                  <a:lnTo>
                    <a:pt x="605" y="233"/>
                  </a:lnTo>
                  <a:lnTo>
                    <a:pt x="619" y="225"/>
                  </a:lnTo>
                  <a:lnTo>
                    <a:pt x="628" y="221"/>
                  </a:lnTo>
                  <a:lnTo>
                    <a:pt x="641" y="213"/>
                  </a:lnTo>
                  <a:lnTo>
                    <a:pt x="662" y="197"/>
                  </a:lnTo>
                  <a:lnTo>
                    <a:pt x="692" y="179"/>
                  </a:lnTo>
                  <a:lnTo>
                    <a:pt x="722" y="157"/>
                  </a:lnTo>
                  <a:lnTo>
                    <a:pt x="753" y="136"/>
                  </a:lnTo>
                  <a:lnTo>
                    <a:pt x="779" y="117"/>
                  </a:lnTo>
                  <a:lnTo>
                    <a:pt x="798" y="105"/>
                  </a:lnTo>
                  <a:lnTo>
                    <a:pt x="806" y="100"/>
                  </a:lnTo>
                  <a:lnTo>
                    <a:pt x="899" y="30"/>
                  </a:lnTo>
                  <a:lnTo>
                    <a:pt x="895" y="28"/>
                  </a:lnTo>
                  <a:lnTo>
                    <a:pt x="879" y="27"/>
                  </a:lnTo>
                  <a:lnTo>
                    <a:pt x="859" y="23"/>
                  </a:lnTo>
                  <a:lnTo>
                    <a:pt x="835" y="19"/>
                  </a:lnTo>
                  <a:lnTo>
                    <a:pt x="809" y="16"/>
                  </a:lnTo>
                  <a:lnTo>
                    <a:pt x="784" y="11"/>
                  </a:lnTo>
                  <a:lnTo>
                    <a:pt x="764" y="8"/>
                  </a:lnTo>
                  <a:lnTo>
                    <a:pt x="749" y="5"/>
                  </a:lnTo>
                  <a:lnTo>
                    <a:pt x="735" y="3"/>
                  </a:lnTo>
                  <a:lnTo>
                    <a:pt x="719" y="2"/>
                  </a:lnTo>
                  <a:lnTo>
                    <a:pt x="701" y="2"/>
                  </a:lnTo>
                  <a:lnTo>
                    <a:pt x="682" y="0"/>
                  </a:lnTo>
                  <a:lnTo>
                    <a:pt x="665" y="0"/>
                  </a:lnTo>
                  <a:lnTo>
                    <a:pt x="652" y="0"/>
                  </a:lnTo>
                  <a:lnTo>
                    <a:pt x="641" y="0"/>
                  </a:lnTo>
                  <a:lnTo>
                    <a:pt x="638" y="0"/>
                  </a:lnTo>
                  <a:lnTo>
                    <a:pt x="636" y="6"/>
                  </a:lnTo>
                  <a:lnTo>
                    <a:pt x="630" y="22"/>
                  </a:lnTo>
                  <a:lnTo>
                    <a:pt x="619" y="45"/>
                  </a:lnTo>
                  <a:lnTo>
                    <a:pt x="605" y="71"/>
                  </a:lnTo>
                  <a:lnTo>
                    <a:pt x="588" y="97"/>
                  </a:lnTo>
                  <a:lnTo>
                    <a:pt x="565" y="122"/>
                  </a:lnTo>
                  <a:lnTo>
                    <a:pt x="539" y="142"/>
                  </a:lnTo>
                  <a:lnTo>
                    <a:pt x="508" y="153"/>
                  </a:lnTo>
                  <a:lnTo>
                    <a:pt x="491" y="156"/>
                  </a:lnTo>
                  <a:lnTo>
                    <a:pt x="471" y="159"/>
                  </a:lnTo>
                  <a:lnTo>
                    <a:pt x="453" y="162"/>
                  </a:lnTo>
                  <a:lnTo>
                    <a:pt x="431" y="165"/>
                  </a:lnTo>
                  <a:lnTo>
                    <a:pt x="411" y="168"/>
                  </a:lnTo>
                  <a:lnTo>
                    <a:pt x="390" y="171"/>
                  </a:lnTo>
                  <a:lnTo>
                    <a:pt x="368" y="174"/>
                  </a:lnTo>
                  <a:lnTo>
                    <a:pt x="347" y="177"/>
                  </a:lnTo>
                  <a:lnTo>
                    <a:pt x="327" y="179"/>
                  </a:lnTo>
                  <a:lnTo>
                    <a:pt x="307" y="182"/>
                  </a:lnTo>
                  <a:lnTo>
                    <a:pt x="288" y="184"/>
                  </a:lnTo>
                  <a:lnTo>
                    <a:pt x="270" y="187"/>
                  </a:lnTo>
                  <a:lnTo>
                    <a:pt x="253" y="187"/>
                  </a:lnTo>
                  <a:lnTo>
                    <a:pt x="239" y="188"/>
                  </a:lnTo>
                  <a:lnTo>
                    <a:pt x="226" y="188"/>
                  </a:lnTo>
                  <a:lnTo>
                    <a:pt x="216" y="188"/>
                  </a:lnTo>
                  <a:lnTo>
                    <a:pt x="193" y="188"/>
                  </a:lnTo>
                  <a:lnTo>
                    <a:pt x="160" y="190"/>
                  </a:lnTo>
                  <a:lnTo>
                    <a:pt x="125" y="191"/>
                  </a:lnTo>
                  <a:lnTo>
                    <a:pt x="89" y="194"/>
                  </a:lnTo>
                  <a:lnTo>
                    <a:pt x="55" y="197"/>
                  </a:lnTo>
                  <a:lnTo>
                    <a:pt x="26" y="199"/>
                  </a:lnTo>
                  <a:lnTo>
                    <a:pt x="8" y="202"/>
                  </a:lnTo>
                  <a:lnTo>
                    <a:pt x="0" y="202"/>
                  </a:lnTo>
                  <a:close/>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10"/>
            <p:cNvSpPr>
              <a:spLocks/>
            </p:cNvSpPr>
            <p:nvPr/>
          </p:nvSpPr>
          <p:spPr bwMode="auto">
            <a:xfrm>
              <a:off x="6681788" y="1098550"/>
              <a:ext cx="801688" cy="468313"/>
            </a:xfrm>
            <a:custGeom>
              <a:avLst/>
              <a:gdLst/>
              <a:ahLst/>
              <a:cxnLst>
                <a:cxn ang="0">
                  <a:pos x="646" y="8"/>
                </a:cxn>
                <a:cxn ang="0">
                  <a:pos x="624" y="57"/>
                </a:cxn>
                <a:cxn ang="0">
                  <a:pos x="590" y="131"/>
                </a:cxn>
                <a:cxn ang="0">
                  <a:pos x="550" y="199"/>
                </a:cxn>
                <a:cxn ang="0">
                  <a:pos x="513" y="240"/>
                </a:cxn>
                <a:cxn ang="0">
                  <a:pos x="473" y="282"/>
                </a:cxn>
                <a:cxn ang="0">
                  <a:pos x="436" y="324"/>
                </a:cxn>
                <a:cxn ang="0">
                  <a:pos x="402" y="356"/>
                </a:cxn>
                <a:cxn ang="0">
                  <a:pos x="371" y="379"/>
                </a:cxn>
                <a:cxn ang="0">
                  <a:pos x="335" y="404"/>
                </a:cxn>
                <a:cxn ang="0">
                  <a:pos x="294" y="427"/>
                </a:cxn>
                <a:cxn ang="0">
                  <a:pos x="259" y="445"/>
                </a:cxn>
                <a:cxn ang="0">
                  <a:pos x="228" y="458"/>
                </a:cxn>
                <a:cxn ang="0">
                  <a:pos x="185" y="476"/>
                </a:cxn>
                <a:cxn ang="0">
                  <a:pos x="139" y="498"/>
                </a:cxn>
                <a:cxn ang="0">
                  <a:pos x="107" y="515"/>
                </a:cxn>
                <a:cxn ang="0">
                  <a:pos x="93" y="522"/>
                </a:cxn>
                <a:cxn ang="0">
                  <a:pos x="63" y="535"/>
                </a:cxn>
                <a:cxn ang="0">
                  <a:pos x="30" y="550"/>
                </a:cxn>
                <a:cxn ang="0">
                  <a:pos x="5" y="559"/>
                </a:cxn>
                <a:cxn ang="0">
                  <a:pos x="10" y="590"/>
                </a:cxn>
                <a:cxn ang="0">
                  <a:pos x="17" y="587"/>
                </a:cxn>
                <a:cxn ang="0">
                  <a:pos x="39" y="581"/>
                </a:cxn>
                <a:cxn ang="0">
                  <a:pos x="68" y="575"/>
                </a:cxn>
                <a:cxn ang="0">
                  <a:pos x="102" y="572"/>
                </a:cxn>
                <a:cxn ang="0">
                  <a:pos x="148" y="573"/>
                </a:cxn>
                <a:cxn ang="0">
                  <a:pos x="211" y="578"/>
                </a:cxn>
                <a:cxn ang="0">
                  <a:pos x="279" y="581"/>
                </a:cxn>
                <a:cxn ang="0">
                  <a:pos x="341" y="581"/>
                </a:cxn>
                <a:cxn ang="0">
                  <a:pos x="395" y="576"/>
                </a:cxn>
                <a:cxn ang="0">
                  <a:pos x="447" y="565"/>
                </a:cxn>
                <a:cxn ang="0">
                  <a:pos x="498" y="552"/>
                </a:cxn>
                <a:cxn ang="0">
                  <a:pos x="546" y="536"/>
                </a:cxn>
                <a:cxn ang="0">
                  <a:pos x="598" y="510"/>
                </a:cxn>
                <a:cxn ang="0">
                  <a:pos x="653" y="473"/>
                </a:cxn>
                <a:cxn ang="0">
                  <a:pos x="703" y="436"/>
                </a:cxn>
                <a:cxn ang="0">
                  <a:pos x="735" y="413"/>
                </a:cxn>
                <a:cxn ang="0">
                  <a:pos x="764" y="390"/>
                </a:cxn>
                <a:cxn ang="0">
                  <a:pos x="804" y="351"/>
                </a:cxn>
                <a:cxn ang="0">
                  <a:pos x="841" y="313"/>
                </a:cxn>
                <a:cxn ang="0">
                  <a:pos x="864" y="290"/>
                </a:cxn>
                <a:cxn ang="0">
                  <a:pos x="894" y="262"/>
                </a:cxn>
                <a:cxn ang="0">
                  <a:pos x="943" y="214"/>
                </a:cxn>
                <a:cxn ang="0">
                  <a:pos x="989" y="168"/>
                </a:cxn>
                <a:cxn ang="0">
                  <a:pos x="1011" y="148"/>
                </a:cxn>
                <a:cxn ang="0">
                  <a:pos x="649" y="0"/>
                </a:cxn>
              </a:cxnLst>
              <a:rect l="0" t="0" r="r" b="b"/>
              <a:pathLst>
                <a:path w="1011" h="590">
                  <a:moveTo>
                    <a:pt x="649" y="0"/>
                  </a:moveTo>
                  <a:lnTo>
                    <a:pt x="646" y="8"/>
                  </a:lnTo>
                  <a:lnTo>
                    <a:pt x="638" y="28"/>
                  </a:lnTo>
                  <a:lnTo>
                    <a:pt x="624" y="57"/>
                  </a:lnTo>
                  <a:lnTo>
                    <a:pt x="609" y="93"/>
                  </a:lnTo>
                  <a:lnTo>
                    <a:pt x="590" y="131"/>
                  </a:lnTo>
                  <a:lnTo>
                    <a:pt x="570" y="167"/>
                  </a:lnTo>
                  <a:lnTo>
                    <a:pt x="550" y="199"/>
                  </a:lnTo>
                  <a:lnTo>
                    <a:pt x="532" y="222"/>
                  </a:lnTo>
                  <a:lnTo>
                    <a:pt x="513" y="240"/>
                  </a:lnTo>
                  <a:lnTo>
                    <a:pt x="493" y="262"/>
                  </a:lnTo>
                  <a:lnTo>
                    <a:pt x="473" y="282"/>
                  </a:lnTo>
                  <a:lnTo>
                    <a:pt x="455" y="304"/>
                  </a:lnTo>
                  <a:lnTo>
                    <a:pt x="436" y="324"/>
                  </a:lnTo>
                  <a:lnTo>
                    <a:pt x="419" y="341"/>
                  </a:lnTo>
                  <a:lnTo>
                    <a:pt x="402" y="356"/>
                  </a:lnTo>
                  <a:lnTo>
                    <a:pt x="387" y="368"/>
                  </a:lnTo>
                  <a:lnTo>
                    <a:pt x="371" y="379"/>
                  </a:lnTo>
                  <a:lnTo>
                    <a:pt x="353" y="391"/>
                  </a:lnTo>
                  <a:lnTo>
                    <a:pt x="335" y="404"/>
                  </a:lnTo>
                  <a:lnTo>
                    <a:pt x="314" y="416"/>
                  </a:lnTo>
                  <a:lnTo>
                    <a:pt x="294" y="427"/>
                  </a:lnTo>
                  <a:lnTo>
                    <a:pt x="276" y="438"/>
                  </a:lnTo>
                  <a:lnTo>
                    <a:pt x="259" y="445"/>
                  </a:lnTo>
                  <a:lnTo>
                    <a:pt x="244" y="452"/>
                  </a:lnTo>
                  <a:lnTo>
                    <a:pt x="228" y="458"/>
                  </a:lnTo>
                  <a:lnTo>
                    <a:pt x="207" y="467"/>
                  </a:lnTo>
                  <a:lnTo>
                    <a:pt x="185" y="476"/>
                  </a:lnTo>
                  <a:lnTo>
                    <a:pt x="162" y="487"/>
                  </a:lnTo>
                  <a:lnTo>
                    <a:pt x="139" y="498"/>
                  </a:lnTo>
                  <a:lnTo>
                    <a:pt x="120" y="509"/>
                  </a:lnTo>
                  <a:lnTo>
                    <a:pt x="107" y="515"/>
                  </a:lnTo>
                  <a:lnTo>
                    <a:pt x="99" y="519"/>
                  </a:lnTo>
                  <a:lnTo>
                    <a:pt x="93" y="522"/>
                  </a:lnTo>
                  <a:lnTo>
                    <a:pt x="79" y="529"/>
                  </a:lnTo>
                  <a:lnTo>
                    <a:pt x="63" y="535"/>
                  </a:lnTo>
                  <a:lnTo>
                    <a:pt x="46" y="542"/>
                  </a:lnTo>
                  <a:lnTo>
                    <a:pt x="30" y="550"/>
                  </a:lnTo>
                  <a:lnTo>
                    <a:pt x="14" y="555"/>
                  </a:lnTo>
                  <a:lnTo>
                    <a:pt x="5" y="559"/>
                  </a:lnTo>
                  <a:lnTo>
                    <a:pt x="0" y="561"/>
                  </a:lnTo>
                  <a:lnTo>
                    <a:pt x="10" y="590"/>
                  </a:lnTo>
                  <a:lnTo>
                    <a:pt x="11" y="589"/>
                  </a:lnTo>
                  <a:lnTo>
                    <a:pt x="17" y="587"/>
                  </a:lnTo>
                  <a:lnTo>
                    <a:pt x="26" y="584"/>
                  </a:lnTo>
                  <a:lnTo>
                    <a:pt x="39" y="581"/>
                  </a:lnTo>
                  <a:lnTo>
                    <a:pt x="53" y="578"/>
                  </a:lnTo>
                  <a:lnTo>
                    <a:pt x="68" y="575"/>
                  </a:lnTo>
                  <a:lnTo>
                    <a:pt x="85" y="573"/>
                  </a:lnTo>
                  <a:lnTo>
                    <a:pt x="102" y="572"/>
                  </a:lnTo>
                  <a:lnTo>
                    <a:pt x="122" y="572"/>
                  </a:lnTo>
                  <a:lnTo>
                    <a:pt x="148" y="573"/>
                  </a:lnTo>
                  <a:lnTo>
                    <a:pt x="179" y="575"/>
                  </a:lnTo>
                  <a:lnTo>
                    <a:pt x="211" y="578"/>
                  </a:lnTo>
                  <a:lnTo>
                    <a:pt x="245" y="579"/>
                  </a:lnTo>
                  <a:lnTo>
                    <a:pt x="279" y="581"/>
                  </a:lnTo>
                  <a:lnTo>
                    <a:pt x="311" y="581"/>
                  </a:lnTo>
                  <a:lnTo>
                    <a:pt x="341" y="581"/>
                  </a:lnTo>
                  <a:lnTo>
                    <a:pt x="367" y="579"/>
                  </a:lnTo>
                  <a:lnTo>
                    <a:pt x="395" y="576"/>
                  </a:lnTo>
                  <a:lnTo>
                    <a:pt x="421" y="572"/>
                  </a:lnTo>
                  <a:lnTo>
                    <a:pt x="447" y="565"/>
                  </a:lnTo>
                  <a:lnTo>
                    <a:pt x="472" y="559"/>
                  </a:lnTo>
                  <a:lnTo>
                    <a:pt x="498" y="552"/>
                  </a:lnTo>
                  <a:lnTo>
                    <a:pt x="522" y="544"/>
                  </a:lnTo>
                  <a:lnTo>
                    <a:pt x="546" y="536"/>
                  </a:lnTo>
                  <a:lnTo>
                    <a:pt x="570" y="525"/>
                  </a:lnTo>
                  <a:lnTo>
                    <a:pt x="598" y="510"/>
                  </a:lnTo>
                  <a:lnTo>
                    <a:pt x="626" y="493"/>
                  </a:lnTo>
                  <a:lnTo>
                    <a:pt x="653" y="473"/>
                  </a:lnTo>
                  <a:lnTo>
                    <a:pt x="680" y="453"/>
                  </a:lnTo>
                  <a:lnTo>
                    <a:pt x="703" y="436"/>
                  </a:lnTo>
                  <a:lnTo>
                    <a:pt x="721" y="422"/>
                  </a:lnTo>
                  <a:lnTo>
                    <a:pt x="735" y="413"/>
                  </a:lnTo>
                  <a:lnTo>
                    <a:pt x="747" y="404"/>
                  </a:lnTo>
                  <a:lnTo>
                    <a:pt x="764" y="390"/>
                  </a:lnTo>
                  <a:lnTo>
                    <a:pt x="783" y="371"/>
                  </a:lnTo>
                  <a:lnTo>
                    <a:pt x="804" y="351"/>
                  </a:lnTo>
                  <a:lnTo>
                    <a:pt x="824" y="330"/>
                  </a:lnTo>
                  <a:lnTo>
                    <a:pt x="841" y="313"/>
                  </a:lnTo>
                  <a:lnTo>
                    <a:pt x="855" y="297"/>
                  </a:lnTo>
                  <a:lnTo>
                    <a:pt x="864" y="290"/>
                  </a:lnTo>
                  <a:lnTo>
                    <a:pt x="875" y="281"/>
                  </a:lnTo>
                  <a:lnTo>
                    <a:pt x="894" y="262"/>
                  </a:lnTo>
                  <a:lnTo>
                    <a:pt x="917" y="239"/>
                  </a:lnTo>
                  <a:lnTo>
                    <a:pt x="943" y="214"/>
                  </a:lnTo>
                  <a:lnTo>
                    <a:pt x="968" y="190"/>
                  </a:lnTo>
                  <a:lnTo>
                    <a:pt x="989" y="168"/>
                  </a:lnTo>
                  <a:lnTo>
                    <a:pt x="1004" y="154"/>
                  </a:lnTo>
                  <a:lnTo>
                    <a:pt x="1011" y="148"/>
                  </a:lnTo>
                  <a:lnTo>
                    <a:pt x="903" y="106"/>
                  </a:lnTo>
                  <a:lnTo>
                    <a:pt x="649" y="0"/>
                  </a:lnTo>
                  <a:close/>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1"/>
            <p:cNvSpPr>
              <a:spLocks/>
            </p:cNvSpPr>
            <p:nvPr/>
          </p:nvSpPr>
          <p:spPr bwMode="auto">
            <a:xfrm>
              <a:off x="5500688" y="293688"/>
              <a:ext cx="890588" cy="1681163"/>
            </a:xfrm>
            <a:custGeom>
              <a:avLst/>
              <a:gdLst/>
              <a:ahLst/>
              <a:cxnLst>
                <a:cxn ang="0">
                  <a:pos x="198" y="690"/>
                </a:cxn>
                <a:cxn ang="0">
                  <a:pos x="62" y="576"/>
                </a:cxn>
                <a:cxn ang="0">
                  <a:pos x="21" y="493"/>
                </a:cxn>
                <a:cxn ang="0">
                  <a:pos x="4" y="348"/>
                </a:cxn>
                <a:cxn ang="0">
                  <a:pos x="51" y="266"/>
                </a:cxn>
                <a:cxn ang="0">
                  <a:pos x="87" y="218"/>
                </a:cxn>
                <a:cxn ang="0">
                  <a:pos x="138" y="138"/>
                </a:cxn>
                <a:cxn ang="0">
                  <a:pos x="218" y="92"/>
                </a:cxn>
                <a:cxn ang="0">
                  <a:pos x="248" y="69"/>
                </a:cxn>
                <a:cxn ang="0">
                  <a:pos x="298" y="26"/>
                </a:cxn>
                <a:cxn ang="0">
                  <a:pos x="412" y="0"/>
                </a:cxn>
                <a:cxn ang="0">
                  <a:pos x="518" y="27"/>
                </a:cxn>
                <a:cxn ang="0">
                  <a:pos x="597" y="84"/>
                </a:cxn>
                <a:cxn ang="0">
                  <a:pos x="629" y="129"/>
                </a:cxn>
                <a:cxn ang="0">
                  <a:pos x="666" y="157"/>
                </a:cxn>
                <a:cxn ang="0">
                  <a:pos x="727" y="217"/>
                </a:cxn>
                <a:cxn ang="0">
                  <a:pos x="754" y="295"/>
                </a:cxn>
                <a:cxn ang="0">
                  <a:pos x="715" y="468"/>
                </a:cxn>
                <a:cxn ang="0">
                  <a:pos x="681" y="519"/>
                </a:cxn>
                <a:cxn ang="0">
                  <a:pos x="692" y="530"/>
                </a:cxn>
                <a:cxn ang="0">
                  <a:pos x="747" y="577"/>
                </a:cxn>
                <a:cxn ang="0">
                  <a:pos x="774" y="710"/>
                </a:cxn>
                <a:cxn ang="0">
                  <a:pos x="792" y="844"/>
                </a:cxn>
                <a:cxn ang="0">
                  <a:pos x="840" y="992"/>
                </a:cxn>
                <a:cxn ang="0">
                  <a:pos x="1022" y="1364"/>
                </a:cxn>
                <a:cxn ang="0">
                  <a:pos x="1088" y="1498"/>
                </a:cxn>
                <a:cxn ang="0">
                  <a:pos x="1122" y="1642"/>
                </a:cxn>
                <a:cxn ang="0">
                  <a:pos x="1086" y="1788"/>
                </a:cxn>
                <a:cxn ang="0">
                  <a:pos x="1002" y="1882"/>
                </a:cxn>
                <a:cxn ang="0">
                  <a:pos x="877" y="1947"/>
                </a:cxn>
                <a:cxn ang="0">
                  <a:pos x="783" y="1967"/>
                </a:cxn>
                <a:cxn ang="0">
                  <a:pos x="698" y="1968"/>
                </a:cxn>
                <a:cxn ang="0">
                  <a:pos x="637" y="1962"/>
                </a:cxn>
                <a:cxn ang="0">
                  <a:pos x="493" y="1913"/>
                </a:cxn>
                <a:cxn ang="0">
                  <a:pos x="421" y="1854"/>
                </a:cxn>
                <a:cxn ang="0">
                  <a:pos x="355" y="1733"/>
                </a:cxn>
                <a:cxn ang="0">
                  <a:pos x="350" y="1455"/>
                </a:cxn>
                <a:cxn ang="0">
                  <a:pos x="384" y="1298"/>
                </a:cxn>
                <a:cxn ang="0">
                  <a:pos x="396" y="1064"/>
                </a:cxn>
                <a:cxn ang="0">
                  <a:pos x="349" y="1312"/>
                </a:cxn>
                <a:cxn ang="0">
                  <a:pos x="284" y="1620"/>
                </a:cxn>
                <a:cxn ang="0">
                  <a:pos x="327" y="1850"/>
                </a:cxn>
                <a:cxn ang="0">
                  <a:pos x="427" y="2073"/>
                </a:cxn>
                <a:cxn ang="0">
                  <a:pos x="410" y="2096"/>
                </a:cxn>
                <a:cxn ang="0">
                  <a:pos x="347" y="2118"/>
                </a:cxn>
                <a:cxn ang="0">
                  <a:pos x="305" y="2113"/>
                </a:cxn>
                <a:cxn ang="0">
                  <a:pos x="245" y="1981"/>
                </a:cxn>
                <a:cxn ang="0">
                  <a:pos x="184" y="1659"/>
                </a:cxn>
                <a:cxn ang="0">
                  <a:pos x="239" y="1371"/>
                </a:cxn>
                <a:cxn ang="0">
                  <a:pos x="222" y="1187"/>
                </a:cxn>
                <a:cxn ang="0">
                  <a:pos x="267" y="928"/>
                </a:cxn>
                <a:cxn ang="0">
                  <a:pos x="262" y="719"/>
                </a:cxn>
              </a:cxnLst>
              <a:rect l="0" t="0" r="r" b="b"/>
              <a:pathLst>
                <a:path w="1122" h="2118">
                  <a:moveTo>
                    <a:pt x="262" y="719"/>
                  </a:moveTo>
                  <a:lnTo>
                    <a:pt x="258" y="717"/>
                  </a:lnTo>
                  <a:lnTo>
                    <a:pt x="244" y="713"/>
                  </a:lnTo>
                  <a:lnTo>
                    <a:pt x="224" y="704"/>
                  </a:lnTo>
                  <a:lnTo>
                    <a:pt x="198" y="690"/>
                  </a:lnTo>
                  <a:lnTo>
                    <a:pt x="168" y="671"/>
                  </a:lnTo>
                  <a:lnTo>
                    <a:pt x="136" y="648"/>
                  </a:lnTo>
                  <a:lnTo>
                    <a:pt x="102" y="619"/>
                  </a:lnTo>
                  <a:lnTo>
                    <a:pt x="68" y="583"/>
                  </a:lnTo>
                  <a:lnTo>
                    <a:pt x="62" y="576"/>
                  </a:lnTo>
                  <a:lnTo>
                    <a:pt x="56" y="563"/>
                  </a:lnTo>
                  <a:lnTo>
                    <a:pt x="47" y="548"/>
                  </a:lnTo>
                  <a:lnTo>
                    <a:pt x="37" y="530"/>
                  </a:lnTo>
                  <a:lnTo>
                    <a:pt x="30" y="511"/>
                  </a:lnTo>
                  <a:lnTo>
                    <a:pt x="21" y="493"/>
                  </a:lnTo>
                  <a:lnTo>
                    <a:pt x="14" y="474"/>
                  </a:lnTo>
                  <a:lnTo>
                    <a:pt x="10" y="460"/>
                  </a:lnTo>
                  <a:lnTo>
                    <a:pt x="4" y="423"/>
                  </a:lnTo>
                  <a:lnTo>
                    <a:pt x="0" y="383"/>
                  </a:lnTo>
                  <a:lnTo>
                    <a:pt x="4" y="348"/>
                  </a:lnTo>
                  <a:lnTo>
                    <a:pt x="10" y="325"/>
                  </a:lnTo>
                  <a:lnTo>
                    <a:pt x="16" y="315"/>
                  </a:lnTo>
                  <a:lnTo>
                    <a:pt x="27" y="302"/>
                  </a:lnTo>
                  <a:lnTo>
                    <a:pt x="39" y="285"/>
                  </a:lnTo>
                  <a:lnTo>
                    <a:pt x="51" y="266"/>
                  </a:lnTo>
                  <a:lnTo>
                    <a:pt x="64" y="249"/>
                  </a:lnTo>
                  <a:lnTo>
                    <a:pt x="74" y="235"/>
                  </a:lnTo>
                  <a:lnTo>
                    <a:pt x="82" y="225"/>
                  </a:lnTo>
                  <a:lnTo>
                    <a:pt x="85" y="221"/>
                  </a:lnTo>
                  <a:lnTo>
                    <a:pt x="87" y="218"/>
                  </a:lnTo>
                  <a:lnTo>
                    <a:pt x="90" y="208"/>
                  </a:lnTo>
                  <a:lnTo>
                    <a:pt x="96" y="194"/>
                  </a:lnTo>
                  <a:lnTo>
                    <a:pt x="105" y="177"/>
                  </a:lnTo>
                  <a:lnTo>
                    <a:pt x="119" y="158"/>
                  </a:lnTo>
                  <a:lnTo>
                    <a:pt x="138" y="138"/>
                  </a:lnTo>
                  <a:lnTo>
                    <a:pt x="161" y="121"/>
                  </a:lnTo>
                  <a:lnTo>
                    <a:pt x="191" y="107"/>
                  </a:lnTo>
                  <a:lnTo>
                    <a:pt x="199" y="103"/>
                  </a:lnTo>
                  <a:lnTo>
                    <a:pt x="207" y="98"/>
                  </a:lnTo>
                  <a:lnTo>
                    <a:pt x="218" y="92"/>
                  </a:lnTo>
                  <a:lnTo>
                    <a:pt x="227" y="86"/>
                  </a:lnTo>
                  <a:lnTo>
                    <a:pt x="235" y="80"/>
                  </a:lnTo>
                  <a:lnTo>
                    <a:pt x="242" y="74"/>
                  </a:lnTo>
                  <a:lnTo>
                    <a:pt x="247" y="71"/>
                  </a:lnTo>
                  <a:lnTo>
                    <a:pt x="248" y="69"/>
                  </a:lnTo>
                  <a:lnTo>
                    <a:pt x="250" y="66"/>
                  </a:lnTo>
                  <a:lnTo>
                    <a:pt x="256" y="60"/>
                  </a:lnTo>
                  <a:lnTo>
                    <a:pt x="267" y="49"/>
                  </a:lnTo>
                  <a:lnTo>
                    <a:pt x="281" y="38"/>
                  </a:lnTo>
                  <a:lnTo>
                    <a:pt x="298" y="26"/>
                  </a:lnTo>
                  <a:lnTo>
                    <a:pt x="318" y="15"/>
                  </a:lnTo>
                  <a:lnTo>
                    <a:pt x="342" y="6"/>
                  </a:lnTo>
                  <a:lnTo>
                    <a:pt x="369" y="1"/>
                  </a:lnTo>
                  <a:lnTo>
                    <a:pt x="390" y="0"/>
                  </a:lnTo>
                  <a:lnTo>
                    <a:pt x="412" y="0"/>
                  </a:lnTo>
                  <a:lnTo>
                    <a:pt x="433" y="3"/>
                  </a:lnTo>
                  <a:lnTo>
                    <a:pt x="455" y="6"/>
                  </a:lnTo>
                  <a:lnTo>
                    <a:pt x="476" y="12"/>
                  </a:lnTo>
                  <a:lnTo>
                    <a:pt x="496" y="20"/>
                  </a:lnTo>
                  <a:lnTo>
                    <a:pt x="518" y="27"/>
                  </a:lnTo>
                  <a:lnTo>
                    <a:pt x="538" y="38"/>
                  </a:lnTo>
                  <a:lnTo>
                    <a:pt x="556" y="49"/>
                  </a:lnTo>
                  <a:lnTo>
                    <a:pt x="572" y="61"/>
                  </a:lnTo>
                  <a:lnTo>
                    <a:pt x="586" y="74"/>
                  </a:lnTo>
                  <a:lnTo>
                    <a:pt x="597" y="84"/>
                  </a:lnTo>
                  <a:lnTo>
                    <a:pt x="606" y="95"/>
                  </a:lnTo>
                  <a:lnTo>
                    <a:pt x="613" y="106"/>
                  </a:lnTo>
                  <a:lnTo>
                    <a:pt x="620" y="115"/>
                  </a:lnTo>
                  <a:lnTo>
                    <a:pt x="624" y="123"/>
                  </a:lnTo>
                  <a:lnTo>
                    <a:pt x="629" y="129"/>
                  </a:lnTo>
                  <a:lnTo>
                    <a:pt x="633" y="134"/>
                  </a:lnTo>
                  <a:lnTo>
                    <a:pt x="640" y="138"/>
                  </a:lnTo>
                  <a:lnTo>
                    <a:pt x="647" y="143"/>
                  </a:lnTo>
                  <a:lnTo>
                    <a:pt x="655" y="149"/>
                  </a:lnTo>
                  <a:lnTo>
                    <a:pt x="666" y="157"/>
                  </a:lnTo>
                  <a:lnTo>
                    <a:pt x="678" y="166"/>
                  </a:lnTo>
                  <a:lnTo>
                    <a:pt x="692" y="177"/>
                  </a:lnTo>
                  <a:lnTo>
                    <a:pt x="706" y="191"/>
                  </a:lnTo>
                  <a:lnTo>
                    <a:pt x="718" y="203"/>
                  </a:lnTo>
                  <a:lnTo>
                    <a:pt x="727" y="217"/>
                  </a:lnTo>
                  <a:lnTo>
                    <a:pt x="735" y="231"/>
                  </a:lnTo>
                  <a:lnTo>
                    <a:pt x="741" y="246"/>
                  </a:lnTo>
                  <a:lnTo>
                    <a:pt x="747" y="262"/>
                  </a:lnTo>
                  <a:lnTo>
                    <a:pt x="751" y="278"/>
                  </a:lnTo>
                  <a:lnTo>
                    <a:pt x="754" y="295"/>
                  </a:lnTo>
                  <a:lnTo>
                    <a:pt x="755" y="343"/>
                  </a:lnTo>
                  <a:lnTo>
                    <a:pt x="747" y="388"/>
                  </a:lnTo>
                  <a:lnTo>
                    <a:pt x="737" y="425"/>
                  </a:lnTo>
                  <a:lnTo>
                    <a:pt x="723" y="454"/>
                  </a:lnTo>
                  <a:lnTo>
                    <a:pt x="715" y="468"/>
                  </a:lnTo>
                  <a:lnTo>
                    <a:pt x="706" y="482"/>
                  </a:lnTo>
                  <a:lnTo>
                    <a:pt x="698" y="494"/>
                  </a:lnTo>
                  <a:lnTo>
                    <a:pt x="692" y="505"/>
                  </a:lnTo>
                  <a:lnTo>
                    <a:pt x="686" y="513"/>
                  </a:lnTo>
                  <a:lnTo>
                    <a:pt x="681" y="519"/>
                  </a:lnTo>
                  <a:lnTo>
                    <a:pt x="678" y="523"/>
                  </a:lnTo>
                  <a:lnTo>
                    <a:pt x="677" y="525"/>
                  </a:lnTo>
                  <a:lnTo>
                    <a:pt x="678" y="525"/>
                  </a:lnTo>
                  <a:lnTo>
                    <a:pt x="684" y="526"/>
                  </a:lnTo>
                  <a:lnTo>
                    <a:pt x="692" y="530"/>
                  </a:lnTo>
                  <a:lnTo>
                    <a:pt x="703" y="534"/>
                  </a:lnTo>
                  <a:lnTo>
                    <a:pt x="714" y="540"/>
                  </a:lnTo>
                  <a:lnTo>
                    <a:pt x="726" y="550"/>
                  </a:lnTo>
                  <a:lnTo>
                    <a:pt x="737" y="562"/>
                  </a:lnTo>
                  <a:lnTo>
                    <a:pt x="747" y="577"/>
                  </a:lnTo>
                  <a:lnTo>
                    <a:pt x="755" y="607"/>
                  </a:lnTo>
                  <a:lnTo>
                    <a:pt x="761" y="648"/>
                  </a:lnTo>
                  <a:lnTo>
                    <a:pt x="766" y="687"/>
                  </a:lnTo>
                  <a:lnTo>
                    <a:pt x="767" y="704"/>
                  </a:lnTo>
                  <a:lnTo>
                    <a:pt x="774" y="710"/>
                  </a:lnTo>
                  <a:lnTo>
                    <a:pt x="788" y="731"/>
                  </a:lnTo>
                  <a:lnTo>
                    <a:pt x="801" y="767"/>
                  </a:lnTo>
                  <a:lnTo>
                    <a:pt x="808" y="818"/>
                  </a:lnTo>
                  <a:lnTo>
                    <a:pt x="803" y="833"/>
                  </a:lnTo>
                  <a:lnTo>
                    <a:pt x="792" y="844"/>
                  </a:lnTo>
                  <a:lnTo>
                    <a:pt x="784" y="855"/>
                  </a:lnTo>
                  <a:lnTo>
                    <a:pt x="786" y="865"/>
                  </a:lnTo>
                  <a:lnTo>
                    <a:pt x="795" y="885"/>
                  </a:lnTo>
                  <a:lnTo>
                    <a:pt x="814" y="930"/>
                  </a:lnTo>
                  <a:lnTo>
                    <a:pt x="840" y="992"/>
                  </a:lnTo>
                  <a:lnTo>
                    <a:pt x="872" y="1066"/>
                  </a:lnTo>
                  <a:lnTo>
                    <a:pt x="908" y="1146"/>
                  </a:lnTo>
                  <a:lnTo>
                    <a:pt x="946" y="1226"/>
                  </a:lnTo>
                  <a:lnTo>
                    <a:pt x="985" y="1301"/>
                  </a:lnTo>
                  <a:lnTo>
                    <a:pt x="1022" y="1364"/>
                  </a:lnTo>
                  <a:lnTo>
                    <a:pt x="1037" y="1389"/>
                  </a:lnTo>
                  <a:lnTo>
                    <a:pt x="1051" y="1417"/>
                  </a:lnTo>
                  <a:lnTo>
                    <a:pt x="1063" y="1443"/>
                  </a:lnTo>
                  <a:lnTo>
                    <a:pt x="1076" y="1471"/>
                  </a:lnTo>
                  <a:lnTo>
                    <a:pt x="1088" y="1498"/>
                  </a:lnTo>
                  <a:lnTo>
                    <a:pt x="1099" y="1526"/>
                  </a:lnTo>
                  <a:lnTo>
                    <a:pt x="1108" y="1552"/>
                  </a:lnTo>
                  <a:lnTo>
                    <a:pt x="1116" y="1577"/>
                  </a:lnTo>
                  <a:lnTo>
                    <a:pt x="1122" y="1608"/>
                  </a:lnTo>
                  <a:lnTo>
                    <a:pt x="1122" y="1642"/>
                  </a:lnTo>
                  <a:lnTo>
                    <a:pt x="1117" y="1676"/>
                  </a:lnTo>
                  <a:lnTo>
                    <a:pt x="1111" y="1709"/>
                  </a:lnTo>
                  <a:lnTo>
                    <a:pt x="1102" y="1742"/>
                  </a:lnTo>
                  <a:lnTo>
                    <a:pt x="1094" y="1768"/>
                  </a:lnTo>
                  <a:lnTo>
                    <a:pt x="1086" y="1788"/>
                  </a:lnTo>
                  <a:lnTo>
                    <a:pt x="1080" y="1800"/>
                  </a:lnTo>
                  <a:lnTo>
                    <a:pt x="1065" y="1822"/>
                  </a:lnTo>
                  <a:lnTo>
                    <a:pt x="1046" y="1843"/>
                  </a:lnTo>
                  <a:lnTo>
                    <a:pt x="1025" y="1863"/>
                  </a:lnTo>
                  <a:lnTo>
                    <a:pt x="1002" y="1882"/>
                  </a:lnTo>
                  <a:lnTo>
                    <a:pt x="975" y="1900"/>
                  </a:lnTo>
                  <a:lnTo>
                    <a:pt x="949" y="1916"/>
                  </a:lnTo>
                  <a:lnTo>
                    <a:pt x="922" y="1930"/>
                  </a:lnTo>
                  <a:lnTo>
                    <a:pt x="895" y="1940"/>
                  </a:lnTo>
                  <a:lnTo>
                    <a:pt x="877" y="1947"/>
                  </a:lnTo>
                  <a:lnTo>
                    <a:pt x="858" y="1953"/>
                  </a:lnTo>
                  <a:lnTo>
                    <a:pt x="840" y="1957"/>
                  </a:lnTo>
                  <a:lnTo>
                    <a:pt x="821" y="1960"/>
                  </a:lnTo>
                  <a:lnTo>
                    <a:pt x="801" y="1964"/>
                  </a:lnTo>
                  <a:lnTo>
                    <a:pt x="783" y="1967"/>
                  </a:lnTo>
                  <a:lnTo>
                    <a:pt x="766" y="1968"/>
                  </a:lnTo>
                  <a:lnTo>
                    <a:pt x="747" y="1968"/>
                  </a:lnTo>
                  <a:lnTo>
                    <a:pt x="731" y="1968"/>
                  </a:lnTo>
                  <a:lnTo>
                    <a:pt x="714" y="1968"/>
                  </a:lnTo>
                  <a:lnTo>
                    <a:pt x="698" y="1968"/>
                  </a:lnTo>
                  <a:lnTo>
                    <a:pt x="683" y="1967"/>
                  </a:lnTo>
                  <a:lnTo>
                    <a:pt x="670" y="1967"/>
                  </a:lnTo>
                  <a:lnTo>
                    <a:pt x="658" y="1965"/>
                  </a:lnTo>
                  <a:lnTo>
                    <a:pt x="646" y="1964"/>
                  </a:lnTo>
                  <a:lnTo>
                    <a:pt x="637" y="1962"/>
                  </a:lnTo>
                  <a:lnTo>
                    <a:pt x="607" y="1956"/>
                  </a:lnTo>
                  <a:lnTo>
                    <a:pt x="578" y="1948"/>
                  </a:lnTo>
                  <a:lnTo>
                    <a:pt x="547" y="1937"/>
                  </a:lnTo>
                  <a:lnTo>
                    <a:pt x="520" y="1925"/>
                  </a:lnTo>
                  <a:lnTo>
                    <a:pt x="493" y="1913"/>
                  </a:lnTo>
                  <a:lnTo>
                    <a:pt x="472" y="1902"/>
                  </a:lnTo>
                  <a:lnTo>
                    <a:pt x="456" y="1891"/>
                  </a:lnTo>
                  <a:lnTo>
                    <a:pt x="447" y="1883"/>
                  </a:lnTo>
                  <a:lnTo>
                    <a:pt x="435" y="1870"/>
                  </a:lnTo>
                  <a:lnTo>
                    <a:pt x="421" y="1854"/>
                  </a:lnTo>
                  <a:lnTo>
                    <a:pt x="407" y="1836"/>
                  </a:lnTo>
                  <a:lnTo>
                    <a:pt x="393" y="1814"/>
                  </a:lnTo>
                  <a:lnTo>
                    <a:pt x="379" y="1790"/>
                  </a:lnTo>
                  <a:lnTo>
                    <a:pt x="366" y="1763"/>
                  </a:lnTo>
                  <a:lnTo>
                    <a:pt x="355" y="1733"/>
                  </a:lnTo>
                  <a:lnTo>
                    <a:pt x="345" y="1700"/>
                  </a:lnTo>
                  <a:lnTo>
                    <a:pt x="336" y="1631"/>
                  </a:lnTo>
                  <a:lnTo>
                    <a:pt x="338" y="1560"/>
                  </a:lnTo>
                  <a:lnTo>
                    <a:pt x="344" y="1498"/>
                  </a:lnTo>
                  <a:lnTo>
                    <a:pt x="350" y="1455"/>
                  </a:lnTo>
                  <a:lnTo>
                    <a:pt x="353" y="1435"/>
                  </a:lnTo>
                  <a:lnTo>
                    <a:pt x="359" y="1406"/>
                  </a:lnTo>
                  <a:lnTo>
                    <a:pt x="367" y="1371"/>
                  </a:lnTo>
                  <a:lnTo>
                    <a:pt x="376" y="1334"/>
                  </a:lnTo>
                  <a:lnTo>
                    <a:pt x="384" y="1298"/>
                  </a:lnTo>
                  <a:lnTo>
                    <a:pt x="393" y="1267"/>
                  </a:lnTo>
                  <a:lnTo>
                    <a:pt x="399" y="1243"/>
                  </a:lnTo>
                  <a:lnTo>
                    <a:pt x="406" y="1227"/>
                  </a:lnTo>
                  <a:lnTo>
                    <a:pt x="406" y="1169"/>
                  </a:lnTo>
                  <a:lnTo>
                    <a:pt x="396" y="1064"/>
                  </a:lnTo>
                  <a:lnTo>
                    <a:pt x="386" y="964"/>
                  </a:lnTo>
                  <a:lnTo>
                    <a:pt x="379" y="919"/>
                  </a:lnTo>
                  <a:lnTo>
                    <a:pt x="322" y="1150"/>
                  </a:lnTo>
                  <a:lnTo>
                    <a:pt x="352" y="1298"/>
                  </a:lnTo>
                  <a:lnTo>
                    <a:pt x="349" y="1312"/>
                  </a:lnTo>
                  <a:lnTo>
                    <a:pt x="338" y="1351"/>
                  </a:lnTo>
                  <a:lnTo>
                    <a:pt x="324" y="1408"/>
                  </a:lnTo>
                  <a:lnTo>
                    <a:pt x="310" y="1475"/>
                  </a:lnTo>
                  <a:lnTo>
                    <a:pt x="295" y="1548"/>
                  </a:lnTo>
                  <a:lnTo>
                    <a:pt x="284" y="1620"/>
                  </a:lnTo>
                  <a:lnTo>
                    <a:pt x="278" y="1685"/>
                  </a:lnTo>
                  <a:lnTo>
                    <a:pt x="279" y="1736"/>
                  </a:lnTo>
                  <a:lnTo>
                    <a:pt x="287" y="1756"/>
                  </a:lnTo>
                  <a:lnTo>
                    <a:pt x="304" y="1796"/>
                  </a:lnTo>
                  <a:lnTo>
                    <a:pt x="327" y="1850"/>
                  </a:lnTo>
                  <a:lnTo>
                    <a:pt x="355" y="1911"/>
                  </a:lnTo>
                  <a:lnTo>
                    <a:pt x="381" y="1971"/>
                  </a:lnTo>
                  <a:lnTo>
                    <a:pt x="404" y="2022"/>
                  </a:lnTo>
                  <a:lnTo>
                    <a:pt x="421" y="2059"/>
                  </a:lnTo>
                  <a:lnTo>
                    <a:pt x="427" y="2073"/>
                  </a:lnTo>
                  <a:lnTo>
                    <a:pt x="427" y="2074"/>
                  </a:lnTo>
                  <a:lnTo>
                    <a:pt x="426" y="2078"/>
                  </a:lnTo>
                  <a:lnTo>
                    <a:pt x="422" y="2084"/>
                  </a:lnTo>
                  <a:lnTo>
                    <a:pt x="418" y="2090"/>
                  </a:lnTo>
                  <a:lnTo>
                    <a:pt x="410" y="2096"/>
                  </a:lnTo>
                  <a:lnTo>
                    <a:pt x="402" y="2102"/>
                  </a:lnTo>
                  <a:lnTo>
                    <a:pt x="390" y="2108"/>
                  </a:lnTo>
                  <a:lnTo>
                    <a:pt x="376" y="2113"/>
                  </a:lnTo>
                  <a:lnTo>
                    <a:pt x="361" y="2116"/>
                  </a:lnTo>
                  <a:lnTo>
                    <a:pt x="347" y="2118"/>
                  </a:lnTo>
                  <a:lnTo>
                    <a:pt x="335" y="2118"/>
                  </a:lnTo>
                  <a:lnTo>
                    <a:pt x="324" y="2116"/>
                  </a:lnTo>
                  <a:lnTo>
                    <a:pt x="316" y="2116"/>
                  </a:lnTo>
                  <a:lnTo>
                    <a:pt x="310" y="2115"/>
                  </a:lnTo>
                  <a:lnTo>
                    <a:pt x="305" y="2113"/>
                  </a:lnTo>
                  <a:lnTo>
                    <a:pt x="304" y="2113"/>
                  </a:lnTo>
                  <a:lnTo>
                    <a:pt x="299" y="2102"/>
                  </a:lnTo>
                  <a:lnTo>
                    <a:pt x="285" y="2074"/>
                  </a:lnTo>
                  <a:lnTo>
                    <a:pt x="267" y="2033"/>
                  </a:lnTo>
                  <a:lnTo>
                    <a:pt x="245" y="1981"/>
                  </a:lnTo>
                  <a:lnTo>
                    <a:pt x="224" y="1924"/>
                  </a:lnTo>
                  <a:lnTo>
                    <a:pt x="204" y="1863"/>
                  </a:lnTo>
                  <a:lnTo>
                    <a:pt x="190" y="1808"/>
                  </a:lnTo>
                  <a:lnTo>
                    <a:pt x="184" y="1757"/>
                  </a:lnTo>
                  <a:lnTo>
                    <a:pt x="184" y="1659"/>
                  </a:lnTo>
                  <a:lnTo>
                    <a:pt x="190" y="1575"/>
                  </a:lnTo>
                  <a:lnTo>
                    <a:pt x="201" y="1508"/>
                  </a:lnTo>
                  <a:lnTo>
                    <a:pt x="213" y="1451"/>
                  </a:lnTo>
                  <a:lnTo>
                    <a:pt x="227" y="1406"/>
                  </a:lnTo>
                  <a:lnTo>
                    <a:pt x="239" y="1371"/>
                  </a:lnTo>
                  <a:lnTo>
                    <a:pt x="248" y="1343"/>
                  </a:lnTo>
                  <a:lnTo>
                    <a:pt x="253" y="1323"/>
                  </a:lnTo>
                  <a:lnTo>
                    <a:pt x="248" y="1283"/>
                  </a:lnTo>
                  <a:lnTo>
                    <a:pt x="236" y="1235"/>
                  </a:lnTo>
                  <a:lnTo>
                    <a:pt x="222" y="1187"/>
                  </a:lnTo>
                  <a:lnTo>
                    <a:pt x="219" y="1144"/>
                  </a:lnTo>
                  <a:lnTo>
                    <a:pt x="227" y="1096"/>
                  </a:lnTo>
                  <a:lnTo>
                    <a:pt x="239" y="1041"/>
                  </a:lnTo>
                  <a:lnTo>
                    <a:pt x="253" y="984"/>
                  </a:lnTo>
                  <a:lnTo>
                    <a:pt x="267" y="928"/>
                  </a:lnTo>
                  <a:lnTo>
                    <a:pt x="282" y="878"/>
                  </a:lnTo>
                  <a:lnTo>
                    <a:pt x="295" y="836"/>
                  </a:lnTo>
                  <a:lnTo>
                    <a:pt x="302" y="810"/>
                  </a:lnTo>
                  <a:lnTo>
                    <a:pt x="305" y="799"/>
                  </a:lnTo>
                  <a:lnTo>
                    <a:pt x="262" y="719"/>
                  </a:lnTo>
                  <a:close/>
                </a:path>
              </a:pathLst>
            </a:custGeom>
            <a:solidFill>
              <a:srgbClr val="FFCC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2"/>
            <p:cNvSpPr>
              <a:spLocks/>
            </p:cNvSpPr>
            <p:nvPr/>
          </p:nvSpPr>
          <p:spPr bwMode="auto">
            <a:xfrm>
              <a:off x="5662613" y="736600"/>
              <a:ext cx="441325" cy="1211263"/>
            </a:xfrm>
            <a:custGeom>
              <a:avLst/>
              <a:gdLst/>
              <a:ahLst/>
              <a:cxnLst>
                <a:cxn ang="0">
                  <a:pos x="437" y="28"/>
                </a:cxn>
                <a:cxn ang="0">
                  <a:pos x="368" y="48"/>
                </a:cxn>
                <a:cxn ang="0">
                  <a:pos x="337" y="57"/>
                </a:cxn>
                <a:cxn ang="0">
                  <a:pos x="323" y="39"/>
                </a:cxn>
                <a:cxn ang="0">
                  <a:pos x="248" y="79"/>
                </a:cxn>
                <a:cxn ang="0">
                  <a:pos x="125" y="379"/>
                </a:cxn>
                <a:cxn ang="0">
                  <a:pos x="81" y="576"/>
                </a:cxn>
                <a:cxn ang="0">
                  <a:pos x="38" y="1020"/>
                </a:cxn>
                <a:cxn ang="0">
                  <a:pos x="34" y="1186"/>
                </a:cxn>
                <a:cxn ang="0">
                  <a:pos x="146" y="1511"/>
                </a:cxn>
                <a:cxn ang="0">
                  <a:pos x="78" y="1248"/>
                </a:cxn>
                <a:cxn ang="0">
                  <a:pos x="68" y="1052"/>
                </a:cxn>
                <a:cxn ang="0">
                  <a:pos x="111" y="615"/>
                </a:cxn>
                <a:cxn ang="0">
                  <a:pos x="137" y="421"/>
                </a:cxn>
                <a:cxn ang="0">
                  <a:pos x="223" y="204"/>
                </a:cxn>
                <a:cxn ang="0">
                  <a:pos x="303" y="77"/>
                </a:cxn>
                <a:cxn ang="0">
                  <a:pos x="317" y="113"/>
                </a:cxn>
                <a:cxn ang="0">
                  <a:pos x="445" y="73"/>
                </a:cxn>
                <a:cxn ang="0">
                  <a:pos x="423" y="102"/>
                </a:cxn>
                <a:cxn ang="0">
                  <a:pos x="274" y="162"/>
                </a:cxn>
                <a:cxn ang="0">
                  <a:pos x="282" y="187"/>
                </a:cxn>
                <a:cxn ang="0">
                  <a:pos x="466" y="139"/>
                </a:cxn>
                <a:cxn ang="0">
                  <a:pos x="520" y="100"/>
                </a:cxn>
                <a:cxn ang="0">
                  <a:pos x="547" y="114"/>
                </a:cxn>
                <a:cxn ang="0">
                  <a:pos x="471" y="167"/>
                </a:cxn>
                <a:cxn ang="0">
                  <a:pos x="329" y="190"/>
                </a:cxn>
                <a:cxn ang="0">
                  <a:pos x="235" y="231"/>
                </a:cxn>
                <a:cxn ang="0">
                  <a:pos x="259" y="262"/>
                </a:cxn>
                <a:cxn ang="0">
                  <a:pos x="417" y="208"/>
                </a:cxn>
                <a:cxn ang="0">
                  <a:pos x="525" y="193"/>
                </a:cxn>
                <a:cxn ang="0">
                  <a:pos x="547" y="168"/>
                </a:cxn>
                <a:cxn ang="0">
                  <a:pos x="540" y="213"/>
                </a:cxn>
                <a:cxn ang="0">
                  <a:pos x="423" y="231"/>
                </a:cxn>
                <a:cxn ang="0">
                  <a:pos x="240" y="302"/>
                </a:cxn>
                <a:cxn ang="0">
                  <a:pos x="155" y="464"/>
                </a:cxn>
                <a:cxn ang="0">
                  <a:pos x="160" y="695"/>
                </a:cxn>
                <a:cxn ang="0">
                  <a:pos x="100" y="998"/>
                </a:cxn>
                <a:cxn ang="0">
                  <a:pos x="108" y="1234"/>
                </a:cxn>
                <a:cxn ang="0">
                  <a:pos x="203" y="1508"/>
                </a:cxn>
                <a:cxn ang="0">
                  <a:pos x="145" y="1527"/>
                </a:cxn>
                <a:cxn ang="0">
                  <a:pos x="74" y="1447"/>
                </a:cxn>
                <a:cxn ang="0">
                  <a:pos x="4" y="1202"/>
                </a:cxn>
                <a:cxn ang="0">
                  <a:pos x="31" y="897"/>
                </a:cxn>
                <a:cxn ang="0">
                  <a:pos x="55" y="650"/>
                </a:cxn>
                <a:cxn ang="0">
                  <a:pos x="60" y="456"/>
                </a:cxn>
                <a:cxn ang="0">
                  <a:pos x="109" y="310"/>
                </a:cxn>
                <a:cxn ang="0">
                  <a:pos x="186" y="122"/>
                </a:cxn>
                <a:cxn ang="0">
                  <a:pos x="108" y="157"/>
                </a:cxn>
                <a:cxn ang="0">
                  <a:pos x="135" y="210"/>
                </a:cxn>
                <a:cxn ang="0">
                  <a:pos x="78" y="174"/>
                </a:cxn>
                <a:cxn ang="0">
                  <a:pos x="109" y="113"/>
                </a:cxn>
                <a:cxn ang="0">
                  <a:pos x="206" y="68"/>
                </a:cxn>
                <a:cxn ang="0">
                  <a:pos x="266" y="25"/>
                </a:cxn>
                <a:cxn ang="0">
                  <a:pos x="334" y="20"/>
                </a:cxn>
                <a:cxn ang="0">
                  <a:pos x="434" y="3"/>
                </a:cxn>
                <a:cxn ang="0">
                  <a:pos x="517" y="42"/>
                </a:cxn>
              </a:cxnLst>
              <a:rect l="0" t="0" r="r" b="b"/>
              <a:pathLst>
                <a:path w="556" h="1527">
                  <a:moveTo>
                    <a:pt x="502" y="59"/>
                  </a:moveTo>
                  <a:lnTo>
                    <a:pt x="491" y="42"/>
                  </a:lnTo>
                  <a:lnTo>
                    <a:pt x="479" y="31"/>
                  </a:lnTo>
                  <a:lnTo>
                    <a:pt x="466" y="26"/>
                  </a:lnTo>
                  <a:lnTo>
                    <a:pt x="453" y="26"/>
                  </a:lnTo>
                  <a:lnTo>
                    <a:pt x="437" y="28"/>
                  </a:lnTo>
                  <a:lnTo>
                    <a:pt x="423" y="31"/>
                  </a:lnTo>
                  <a:lnTo>
                    <a:pt x="408" y="36"/>
                  </a:lnTo>
                  <a:lnTo>
                    <a:pt x="394" y="37"/>
                  </a:lnTo>
                  <a:lnTo>
                    <a:pt x="385" y="40"/>
                  </a:lnTo>
                  <a:lnTo>
                    <a:pt x="376" y="43"/>
                  </a:lnTo>
                  <a:lnTo>
                    <a:pt x="368" y="48"/>
                  </a:lnTo>
                  <a:lnTo>
                    <a:pt x="360" y="51"/>
                  </a:lnTo>
                  <a:lnTo>
                    <a:pt x="354" y="54"/>
                  </a:lnTo>
                  <a:lnTo>
                    <a:pt x="348" y="57"/>
                  </a:lnTo>
                  <a:lnTo>
                    <a:pt x="343" y="59"/>
                  </a:lnTo>
                  <a:lnTo>
                    <a:pt x="339" y="60"/>
                  </a:lnTo>
                  <a:lnTo>
                    <a:pt x="337" y="57"/>
                  </a:lnTo>
                  <a:lnTo>
                    <a:pt x="337" y="53"/>
                  </a:lnTo>
                  <a:lnTo>
                    <a:pt x="339" y="45"/>
                  </a:lnTo>
                  <a:lnTo>
                    <a:pt x="339" y="40"/>
                  </a:lnTo>
                  <a:lnTo>
                    <a:pt x="337" y="40"/>
                  </a:lnTo>
                  <a:lnTo>
                    <a:pt x="331" y="39"/>
                  </a:lnTo>
                  <a:lnTo>
                    <a:pt x="323" y="39"/>
                  </a:lnTo>
                  <a:lnTo>
                    <a:pt x="312" y="37"/>
                  </a:lnTo>
                  <a:lnTo>
                    <a:pt x="302" y="39"/>
                  </a:lnTo>
                  <a:lnTo>
                    <a:pt x="289" y="40"/>
                  </a:lnTo>
                  <a:lnTo>
                    <a:pt x="277" y="45"/>
                  </a:lnTo>
                  <a:lnTo>
                    <a:pt x="266" y="53"/>
                  </a:lnTo>
                  <a:lnTo>
                    <a:pt x="248" y="79"/>
                  </a:lnTo>
                  <a:lnTo>
                    <a:pt x="225" y="122"/>
                  </a:lnTo>
                  <a:lnTo>
                    <a:pt x="202" y="177"/>
                  </a:lnTo>
                  <a:lnTo>
                    <a:pt x="177" y="237"/>
                  </a:lnTo>
                  <a:lnTo>
                    <a:pt x="155" y="294"/>
                  </a:lnTo>
                  <a:lnTo>
                    <a:pt x="137" y="344"/>
                  </a:lnTo>
                  <a:lnTo>
                    <a:pt x="125" y="379"/>
                  </a:lnTo>
                  <a:lnTo>
                    <a:pt x="120" y="392"/>
                  </a:lnTo>
                  <a:lnTo>
                    <a:pt x="103" y="428"/>
                  </a:lnTo>
                  <a:lnTo>
                    <a:pt x="92" y="464"/>
                  </a:lnTo>
                  <a:lnTo>
                    <a:pt x="84" y="499"/>
                  </a:lnTo>
                  <a:lnTo>
                    <a:pt x="81" y="536"/>
                  </a:lnTo>
                  <a:lnTo>
                    <a:pt x="81" y="576"/>
                  </a:lnTo>
                  <a:lnTo>
                    <a:pt x="86" y="618"/>
                  </a:lnTo>
                  <a:lnTo>
                    <a:pt x="92" y="666"/>
                  </a:lnTo>
                  <a:lnTo>
                    <a:pt x="100" y="718"/>
                  </a:lnTo>
                  <a:lnTo>
                    <a:pt x="81" y="807"/>
                  </a:lnTo>
                  <a:lnTo>
                    <a:pt x="44" y="977"/>
                  </a:lnTo>
                  <a:lnTo>
                    <a:pt x="38" y="1020"/>
                  </a:lnTo>
                  <a:lnTo>
                    <a:pt x="34" y="1063"/>
                  </a:lnTo>
                  <a:lnTo>
                    <a:pt x="32" y="1106"/>
                  </a:lnTo>
                  <a:lnTo>
                    <a:pt x="32" y="1149"/>
                  </a:lnTo>
                  <a:lnTo>
                    <a:pt x="32" y="1152"/>
                  </a:lnTo>
                  <a:lnTo>
                    <a:pt x="32" y="1165"/>
                  </a:lnTo>
                  <a:lnTo>
                    <a:pt x="34" y="1186"/>
                  </a:lnTo>
                  <a:lnTo>
                    <a:pt x="40" y="1220"/>
                  </a:lnTo>
                  <a:lnTo>
                    <a:pt x="52" y="1268"/>
                  </a:lnTo>
                  <a:lnTo>
                    <a:pt x="71" y="1331"/>
                  </a:lnTo>
                  <a:lnTo>
                    <a:pt x="98" y="1411"/>
                  </a:lnTo>
                  <a:lnTo>
                    <a:pt x="137" y="1510"/>
                  </a:lnTo>
                  <a:lnTo>
                    <a:pt x="146" y="1511"/>
                  </a:lnTo>
                  <a:lnTo>
                    <a:pt x="158" y="1508"/>
                  </a:lnTo>
                  <a:lnTo>
                    <a:pt x="168" y="1504"/>
                  </a:lnTo>
                  <a:lnTo>
                    <a:pt x="171" y="1502"/>
                  </a:lnTo>
                  <a:lnTo>
                    <a:pt x="98" y="1311"/>
                  </a:lnTo>
                  <a:lnTo>
                    <a:pt x="88" y="1280"/>
                  </a:lnTo>
                  <a:lnTo>
                    <a:pt x="78" y="1248"/>
                  </a:lnTo>
                  <a:lnTo>
                    <a:pt x="71" y="1216"/>
                  </a:lnTo>
                  <a:lnTo>
                    <a:pt x="63" y="1183"/>
                  </a:lnTo>
                  <a:lnTo>
                    <a:pt x="60" y="1149"/>
                  </a:lnTo>
                  <a:lnTo>
                    <a:pt x="58" y="1117"/>
                  </a:lnTo>
                  <a:lnTo>
                    <a:pt x="61" y="1085"/>
                  </a:lnTo>
                  <a:lnTo>
                    <a:pt x="68" y="1052"/>
                  </a:lnTo>
                  <a:lnTo>
                    <a:pt x="111" y="858"/>
                  </a:lnTo>
                  <a:lnTo>
                    <a:pt x="118" y="804"/>
                  </a:lnTo>
                  <a:lnTo>
                    <a:pt x="128" y="752"/>
                  </a:lnTo>
                  <a:lnTo>
                    <a:pt x="131" y="701"/>
                  </a:lnTo>
                  <a:lnTo>
                    <a:pt x="125" y="647"/>
                  </a:lnTo>
                  <a:lnTo>
                    <a:pt x="111" y="615"/>
                  </a:lnTo>
                  <a:lnTo>
                    <a:pt x="105" y="583"/>
                  </a:lnTo>
                  <a:lnTo>
                    <a:pt x="105" y="550"/>
                  </a:lnTo>
                  <a:lnTo>
                    <a:pt x="109" y="518"/>
                  </a:lnTo>
                  <a:lnTo>
                    <a:pt x="115" y="485"/>
                  </a:lnTo>
                  <a:lnTo>
                    <a:pt x="126" y="453"/>
                  </a:lnTo>
                  <a:lnTo>
                    <a:pt x="137" y="421"/>
                  </a:lnTo>
                  <a:lnTo>
                    <a:pt x="148" y="388"/>
                  </a:lnTo>
                  <a:lnTo>
                    <a:pt x="152" y="378"/>
                  </a:lnTo>
                  <a:lnTo>
                    <a:pt x="163" y="348"/>
                  </a:lnTo>
                  <a:lnTo>
                    <a:pt x="180" y="307"/>
                  </a:lnTo>
                  <a:lnTo>
                    <a:pt x="202" y="256"/>
                  </a:lnTo>
                  <a:lnTo>
                    <a:pt x="223" y="204"/>
                  </a:lnTo>
                  <a:lnTo>
                    <a:pt x="245" y="153"/>
                  </a:lnTo>
                  <a:lnTo>
                    <a:pt x="265" y="110"/>
                  </a:lnTo>
                  <a:lnTo>
                    <a:pt x="280" y="79"/>
                  </a:lnTo>
                  <a:lnTo>
                    <a:pt x="291" y="74"/>
                  </a:lnTo>
                  <a:lnTo>
                    <a:pt x="299" y="74"/>
                  </a:lnTo>
                  <a:lnTo>
                    <a:pt x="303" y="77"/>
                  </a:lnTo>
                  <a:lnTo>
                    <a:pt x="306" y="79"/>
                  </a:lnTo>
                  <a:lnTo>
                    <a:pt x="305" y="91"/>
                  </a:lnTo>
                  <a:lnTo>
                    <a:pt x="303" y="102"/>
                  </a:lnTo>
                  <a:lnTo>
                    <a:pt x="300" y="111"/>
                  </a:lnTo>
                  <a:lnTo>
                    <a:pt x="297" y="120"/>
                  </a:lnTo>
                  <a:lnTo>
                    <a:pt x="317" y="113"/>
                  </a:lnTo>
                  <a:lnTo>
                    <a:pt x="339" y="103"/>
                  </a:lnTo>
                  <a:lnTo>
                    <a:pt x="359" y="96"/>
                  </a:lnTo>
                  <a:lnTo>
                    <a:pt x="380" y="88"/>
                  </a:lnTo>
                  <a:lnTo>
                    <a:pt x="402" y="82"/>
                  </a:lnTo>
                  <a:lnTo>
                    <a:pt x="423" y="76"/>
                  </a:lnTo>
                  <a:lnTo>
                    <a:pt x="445" y="73"/>
                  </a:lnTo>
                  <a:lnTo>
                    <a:pt x="466" y="71"/>
                  </a:lnTo>
                  <a:lnTo>
                    <a:pt x="468" y="79"/>
                  </a:lnTo>
                  <a:lnTo>
                    <a:pt x="463" y="83"/>
                  </a:lnTo>
                  <a:lnTo>
                    <a:pt x="456" y="87"/>
                  </a:lnTo>
                  <a:lnTo>
                    <a:pt x="448" y="91"/>
                  </a:lnTo>
                  <a:lnTo>
                    <a:pt x="423" y="102"/>
                  </a:lnTo>
                  <a:lnTo>
                    <a:pt x="396" y="114"/>
                  </a:lnTo>
                  <a:lnTo>
                    <a:pt x="366" y="125"/>
                  </a:lnTo>
                  <a:lnTo>
                    <a:pt x="337" y="137"/>
                  </a:lnTo>
                  <a:lnTo>
                    <a:pt x="311" y="148"/>
                  </a:lnTo>
                  <a:lnTo>
                    <a:pt x="289" y="156"/>
                  </a:lnTo>
                  <a:lnTo>
                    <a:pt x="274" y="162"/>
                  </a:lnTo>
                  <a:lnTo>
                    <a:pt x="269" y="164"/>
                  </a:lnTo>
                  <a:lnTo>
                    <a:pt x="249" y="199"/>
                  </a:lnTo>
                  <a:lnTo>
                    <a:pt x="259" y="201"/>
                  </a:lnTo>
                  <a:lnTo>
                    <a:pt x="266" y="197"/>
                  </a:lnTo>
                  <a:lnTo>
                    <a:pt x="274" y="191"/>
                  </a:lnTo>
                  <a:lnTo>
                    <a:pt x="282" y="187"/>
                  </a:lnTo>
                  <a:lnTo>
                    <a:pt x="312" y="174"/>
                  </a:lnTo>
                  <a:lnTo>
                    <a:pt x="342" y="165"/>
                  </a:lnTo>
                  <a:lnTo>
                    <a:pt x="373" y="157"/>
                  </a:lnTo>
                  <a:lnTo>
                    <a:pt x="405" y="150"/>
                  </a:lnTo>
                  <a:lnTo>
                    <a:pt x="436" y="145"/>
                  </a:lnTo>
                  <a:lnTo>
                    <a:pt x="466" y="139"/>
                  </a:lnTo>
                  <a:lnTo>
                    <a:pt x="496" y="133"/>
                  </a:lnTo>
                  <a:lnTo>
                    <a:pt x="527" y="127"/>
                  </a:lnTo>
                  <a:lnTo>
                    <a:pt x="530" y="120"/>
                  </a:lnTo>
                  <a:lnTo>
                    <a:pt x="528" y="114"/>
                  </a:lnTo>
                  <a:lnTo>
                    <a:pt x="525" y="107"/>
                  </a:lnTo>
                  <a:lnTo>
                    <a:pt x="520" y="100"/>
                  </a:lnTo>
                  <a:lnTo>
                    <a:pt x="516" y="96"/>
                  </a:lnTo>
                  <a:lnTo>
                    <a:pt x="514" y="91"/>
                  </a:lnTo>
                  <a:lnTo>
                    <a:pt x="517" y="88"/>
                  </a:lnTo>
                  <a:lnTo>
                    <a:pt x="527" y="85"/>
                  </a:lnTo>
                  <a:lnTo>
                    <a:pt x="534" y="100"/>
                  </a:lnTo>
                  <a:lnTo>
                    <a:pt x="547" y="114"/>
                  </a:lnTo>
                  <a:lnTo>
                    <a:pt x="554" y="130"/>
                  </a:lnTo>
                  <a:lnTo>
                    <a:pt x="547" y="145"/>
                  </a:lnTo>
                  <a:lnTo>
                    <a:pt x="528" y="154"/>
                  </a:lnTo>
                  <a:lnTo>
                    <a:pt x="510" y="160"/>
                  </a:lnTo>
                  <a:lnTo>
                    <a:pt x="491" y="164"/>
                  </a:lnTo>
                  <a:lnTo>
                    <a:pt x="471" y="167"/>
                  </a:lnTo>
                  <a:lnTo>
                    <a:pt x="451" y="168"/>
                  </a:lnTo>
                  <a:lnTo>
                    <a:pt x="428" y="170"/>
                  </a:lnTo>
                  <a:lnTo>
                    <a:pt x="403" y="173"/>
                  </a:lnTo>
                  <a:lnTo>
                    <a:pt x="376" y="176"/>
                  </a:lnTo>
                  <a:lnTo>
                    <a:pt x="351" y="184"/>
                  </a:lnTo>
                  <a:lnTo>
                    <a:pt x="329" y="190"/>
                  </a:lnTo>
                  <a:lnTo>
                    <a:pt x="311" y="197"/>
                  </a:lnTo>
                  <a:lnTo>
                    <a:pt x="294" y="205"/>
                  </a:lnTo>
                  <a:lnTo>
                    <a:pt x="280" y="211"/>
                  </a:lnTo>
                  <a:lnTo>
                    <a:pt x="265" y="219"/>
                  </a:lnTo>
                  <a:lnTo>
                    <a:pt x="251" y="225"/>
                  </a:lnTo>
                  <a:lnTo>
                    <a:pt x="235" y="231"/>
                  </a:lnTo>
                  <a:lnTo>
                    <a:pt x="231" y="244"/>
                  </a:lnTo>
                  <a:lnTo>
                    <a:pt x="222" y="264"/>
                  </a:lnTo>
                  <a:lnTo>
                    <a:pt x="212" y="282"/>
                  </a:lnTo>
                  <a:lnTo>
                    <a:pt x="209" y="294"/>
                  </a:lnTo>
                  <a:lnTo>
                    <a:pt x="232" y="278"/>
                  </a:lnTo>
                  <a:lnTo>
                    <a:pt x="259" y="262"/>
                  </a:lnTo>
                  <a:lnTo>
                    <a:pt x="285" y="250"/>
                  </a:lnTo>
                  <a:lnTo>
                    <a:pt x="311" y="239"/>
                  </a:lnTo>
                  <a:lnTo>
                    <a:pt x="339" y="228"/>
                  </a:lnTo>
                  <a:lnTo>
                    <a:pt x="365" y="221"/>
                  </a:lnTo>
                  <a:lnTo>
                    <a:pt x="391" y="214"/>
                  </a:lnTo>
                  <a:lnTo>
                    <a:pt x="417" y="208"/>
                  </a:lnTo>
                  <a:lnTo>
                    <a:pt x="440" y="205"/>
                  </a:lnTo>
                  <a:lnTo>
                    <a:pt x="463" y="201"/>
                  </a:lnTo>
                  <a:lnTo>
                    <a:pt x="483" y="199"/>
                  </a:lnTo>
                  <a:lnTo>
                    <a:pt x="500" y="196"/>
                  </a:lnTo>
                  <a:lnTo>
                    <a:pt x="514" y="194"/>
                  </a:lnTo>
                  <a:lnTo>
                    <a:pt x="525" y="193"/>
                  </a:lnTo>
                  <a:lnTo>
                    <a:pt x="531" y="193"/>
                  </a:lnTo>
                  <a:lnTo>
                    <a:pt x="534" y="191"/>
                  </a:lnTo>
                  <a:lnTo>
                    <a:pt x="537" y="185"/>
                  </a:lnTo>
                  <a:lnTo>
                    <a:pt x="537" y="177"/>
                  </a:lnTo>
                  <a:lnTo>
                    <a:pt x="539" y="171"/>
                  </a:lnTo>
                  <a:lnTo>
                    <a:pt x="547" y="168"/>
                  </a:lnTo>
                  <a:lnTo>
                    <a:pt x="551" y="171"/>
                  </a:lnTo>
                  <a:lnTo>
                    <a:pt x="554" y="176"/>
                  </a:lnTo>
                  <a:lnTo>
                    <a:pt x="556" y="182"/>
                  </a:lnTo>
                  <a:lnTo>
                    <a:pt x="556" y="188"/>
                  </a:lnTo>
                  <a:lnTo>
                    <a:pt x="550" y="204"/>
                  </a:lnTo>
                  <a:lnTo>
                    <a:pt x="540" y="213"/>
                  </a:lnTo>
                  <a:lnTo>
                    <a:pt x="528" y="219"/>
                  </a:lnTo>
                  <a:lnTo>
                    <a:pt x="514" y="224"/>
                  </a:lnTo>
                  <a:lnTo>
                    <a:pt x="496" y="225"/>
                  </a:lnTo>
                  <a:lnTo>
                    <a:pt x="476" y="227"/>
                  </a:lnTo>
                  <a:lnTo>
                    <a:pt x="451" y="228"/>
                  </a:lnTo>
                  <a:lnTo>
                    <a:pt x="423" y="231"/>
                  </a:lnTo>
                  <a:lnTo>
                    <a:pt x="391" y="237"/>
                  </a:lnTo>
                  <a:lnTo>
                    <a:pt x="359" y="247"/>
                  </a:lnTo>
                  <a:lnTo>
                    <a:pt x="326" y="259"/>
                  </a:lnTo>
                  <a:lnTo>
                    <a:pt x="295" y="271"/>
                  </a:lnTo>
                  <a:lnTo>
                    <a:pt x="266" y="287"/>
                  </a:lnTo>
                  <a:lnTo>
                    <a:pt x="240" y="302"/>
                  </a:lnTo>
                  <a:lnTo>
                    <a:pt x="215" y="318"/>
                  </a:lnTo>
                  <a:lnTo>
                    <a:pt x="197" y="331"/>
                  </a:lnTo>
                  <a:lnTo>
                    <a:pt x="186" y="365"/>
                  </a:lnTo>
                  <a:lnTo>
                    <a:pt x="175" y="398"/>
                  </a:lnTo>
                  <a:lnTo>
                    <a:pt x="165" y="432"/>
                  </a:lnTo>
                  <a:lnTo>
                    <a:pt x="155" y="464"/>
                  </a:lnTo>
                  <a:lnTo>
                    <a:pt x="146" y="498"/>
                  </a:lnTo>
                  <a:lnTo>
                    <a:pt x="140" y="532"/>
                  </a:lnTo>
                  <a:lnTo>
                    <a:pt x="135" y="564"/>
                  </a:lnTo>
                  <a:lnTo>
                    <a:pt x="135" y="598"/>
                  </a:lnTo>
                  <a:lnTo>
                    <a:pt x="152" y="647"/>
                  </a:lnTo>
                  <a:lnTo>
                    <a:pt x="160" y="695"/>
                  </a:lnTo>
                  <a:lnTo>
                    <a:pt x="158" y="744"/>
                  </a:lnTo>
                  <a:lnTo>
                    <a:pt x="151" y="794"/>
                  </a:lnTo>
                  <a:lnTo>
                    <a:pt x="138" y="843"/>
                  </a:lnTo>
                  <a:lnTo>
                    <a:pt x="125" y="894"/>
                  </a:lnTo>
                  <a:lnTo>
                    <a:pt x="111" y="946"/>
                  </a:lnTo>
                  <a:lnTo>
                    <a:pt x="100" y="998"/>
                  </a:lnTo>
                  <a:lnTo>
                    <a:pt x="89" y="1054"/>
                  </a:lnTo>
                  <a:lnTo>
                    <a:pt x="84" y="1094"/>
                  </a:lnTo>
                  <a:lnTo>
                    <a:pt x="84" y="1135"/>
                  </a:lnTo>
                  <a:lnTo>
                    <a:pt x="92" y="1189"/>
                  </a:lnTo>
                  <a:lnTo>
                    <a:pt x="97" y="1202"/>
                  </a:lnTo>
                  <a:lnTo>
                    <a:pt x="108" y="1234"/>
                  </a:lnTo>
                  <a:lnTo>
                    <a:pt x="125" y="1280"/>
                  </a:lnTo>
                  <a:lnTo>
                    <a:pt x="145" y="1336"/>
                  </a:lnTo>
                  <a:lnTo>
                    <a:pt x="165" y="1391"/>
                  </a:lnTo>
                  <a:lnTo>
                    <a:pt x="182" y="1444"/>
                  </a:lnTo>
                  <a:lnTo>
                    <a:pt x="195" y="1485"/>
                  </a:lnTo>
                  <a:lnTo>
                    <a:pt x="203" y="1508"/>
                  </a:lnTo>
                  <a:lnTo>
                    <a:pt x="194" y="1514"/>
                  </a:lnTo>
                  <a:lnTo>
                    <a:pt x="186" y="1519"/>
                  </a:lnTo>
                  <a:lnTo>
                    <a:pt x="175" y="1522"/>
                  </a:lnTo>
                  <a:lnTo>
                    <a:pt x="166" y="1525"/>
                  </a:lnTo>
                  <a:lnTo>
                    <a:pt x="155" y="1527"/>
                  </a:lnTo>
                  <a:lnTo>
                    <a:pt x="145" y="1527"/>
                  </a:lnTo>
                  <a:lnTo>
                    <a:pt x="134" y="1527"/>
                  </a:lnTo>
                  <a:lnTo>
                    <a:pt x="125" y="1525"/>
                  </a:lnTo>
                  <a:lnTo>
                    <a:pt x="109" y="1511"/>
                  </a:lnTo>
                  <a:lnTo>
                    <a:pt x="97" y="1493"/>
                  </a:lnTo>
                  <a:lnTo>
                    <a:pt x="84" y="1471"/>
                  </a:lnTo>
                  <a:lnTo>
                    <a:pt x="74" y="1447"/>
                  </a:lnTo>
                  <a:lnTo>
                    <a:pt x="63" y="1420"/>
                  </a:lnTo>
                  <a:lnTo>
                    <a:pt x="54" y="1391"/>
                  </a:lnTo>
                  <a:lnTo>
                    <a:pt x="44" y="1362"/>
                  </a:lnTo>
                  <a:lnTo>
                    <a:pt x="34" y="1331"/>
                  </a:lnTo>
                  <a:lnTo>
                    <a:pt x="17" y="1266"/>
                  </a:lnTo>
                  <a:lnTo>
                    <a:pt x="4" y="1202"/>
                  </a:lnTo>
                  <a:lnTo>
                    <a:pt x="0" y="1135"/>
                  </a:lnTo>
                  <a:lnTo>
                    <a:pt x="0" y="1069"/>
                  </a:lnTo>
                  <a:lnTo>
                    <a:pt x="6" y="1023"/>
                  </a:lnTo>
                  <a:lnTo>
                    <a:pt x="14" y="980"/>
                  </a:lnTo>
                  <a:lnTo>
                    <a:pt x="21" y="938"/>
                  </a:lnTo>
                  <a:lnTo>
                    <a:pt x="31" y="897"/>
                  </a:lnTo>
                  <a:lnTo>
                    <a:pt x="41" y="857"/>
                  </a:lnTo>
                  <a:lnTo>
                    <a:pt x="51" y="817"/>
                  </a:lnTo>
                  <a:lnTo>
                    <a:pt x="61" y="774"/>
                  </a:lnTo>
                  <a:lnTo>
                    <a:pt x="71" y="730"/>
                  </a:lnTo>
                  <a:lnTo>
                    <a:pt x="64" y="692"/>
                  </a:lnTo>
                  <a:lnTo>
                    <a:pt x="55" y="650"/>
                  </a:lnTo>
                  <a:lnTo>
                    <a:pt x="44" y="612"/>
                  </a:lnTo>
                  <a:lnTo>
                    <a:pt x="41" y="576"/>
                  </a:lnTo>
                  <a:lnTo>
                    <a:pt x="43" y="546"/>
                  </a:lnTo>
                  <a:lnTo>
                    <a:pt x="48" y="516"/>
                  </a:lnTo>
                  <a:lnTo>
                    <a:pt x="52" y="485"/>
                  </a:lnTo>
                  <a:lnTo>
                    <a:pt x="60" y="456"/>
                  </a:lnTo>
                  <a:lnTo>
                    <a:pt x="68" y="427"/>
                  </a:lnTo>
                  <a:lnTo>
                    <a:pt x="77" y="398"/>
                  </a:lnTo>
                  <a:lnTo>
                    <a:pt x="86" y="368"/>
                  </a:lnTo>
                  <a:lnTo>
                    <a:pt x="97" y="341"/>
                  </a:lnTo>
                  <a:lnTo>
                    <a:pt x="100" y="331"/>
                  </a:lnTo>
                  <a:lnTo>
                    <a:pt x="109" y="310"/>
                  </a:lnTo>
                  <a:lnTo>
                    <a:pt x="123" y="276"/>
                  </a:lnTo>
                  <a:lnTo>
                    <a:pt x="138" y="239"/>
                  </a:lnTo>
                  <a:lnTo>
                    <a:pt x="154" y="201"/>
                  </a:lnTo>
                  <a:lnTo>
                    <a:pt x="168" y="165"/>
                  </a:lnTo>
                  <a:lnTo>
                    <a:pt x="180" y="137"/>
                  </a:lnTo>
                  <a:lnTo>
                    <a:pt x="186" y="122"/>
                  </a:lnTo>
                  <a:lnTo>
                    <a:pt x="163" y="123"/>
                  </a:lnTo>
                  <a:lnTo>
                    <a:pt x="146" y="128"/>
                  </a:lnTo>
                  <a:lnTo>
                    <a:pt x="131" y="134"/>
                  </a:lnTo>
                  <a:lnTo>
                    <a:pt x="120" y="142"/>
                  </a:lnTo>
                  <a:lnTo>
                    <a:pt x="112" y="151"/>
                  </a:lnTo>
                  <a:lnTo>
                    <a:pt x="108" y="157"/>
                  </a:lnTo>
                  <a:lnTo>
                    <a:pt x="106" y="164"/>
                  </a:lnTo>
                  <a:lnTo>
                    <a:pt x="105" y="165"/>
                  </a:lnTo>
                  <a:lnTo>
                    <a:pt x="111" y="177"/>
                  </a:lnTo>
                  <a:lnTo>
                    <a:pt x="121" y="191"/>
                  </a:lnTo>
                  <a:lnTo>
                    <a:pt x="131" y="205"/>
                  </a:lnTo>
                  <a:lnTo>
                    <a:pt x="135" y="210"/>
                  </a:lnTo>
                  <a:lnTo>
                    <a:pt x="125" y="211"/>
                  </a:lnTo>
                  <a:lnTo>
                    <a:pt x="114" y="208"/>
                  </a:lnTo>
                  <a:lnTo>
                    <a:pt x="105" y="202"/>
                  </a:lnTo>
                  <a:lnTo>
                    <a:pt x="94" y="194"/>
                  </a:lnTo>
                  <a:lnTo>
                    <a:pt x="86" y="184"/>
                  </a:lnTo>
                  <a:lnTo>
                    <a:pt x="78" y="174"/>
                  </a:lnTo>
                  <a:lnTo>
                    <a:pt x="75" y="164"/>
                  </a:lnTo>
                  <a:lnTo>
                    <a:pt x="74" y="156"/>
                  </a:lnTo>
                  <a:lnTo>
                    <a:pt x="77" y="144"/>
                  </a:lnTo>
                  <a:lnTo>
                    <a:pt x="84" y="131"/>
                  </a:lnTo>
                  <a:lnTo>
                    <a:pt x="95" y="122"/>
                  </a:lnTo>
                  <a:lnTo>
                    <a:pt x="109" y="113"/>
                  </a:lnTo>
                  <a:lnTo>
                    <a:pt x="126" y="105"/>
                  </a:lnTo>
                  <a:lnTo>
                    <a:pt x="145" y="97"/>
                  </a:lnTo>
                  <a:lnTo>
                    <a:pt x="165" y="90"/>
                  </a:lnTo>
                  <a:lnTo>
                    <a:pt x="188" y="80"/>
                  </a:lnTo>
                  <a:lnTo>
                    <a:pt x="198" y="74"/>
                  </a:lnTo>
                  <a:lnTo>
                    <a:pt x="206" y="68"/>
                  </a:lnTo>
                  <a:lnTo>
                    <a:pt x="214" y="63"/>
                  </a:lnTo>
                  <a:lnTo>
                    <a:pt x="220" y="57"/>
                  </a:lnTo>
                  <a:lnTo>
                    <a:pt x="228" y="51"/>
                  </a:lnTo>
                  <a:lnTo>
                    <a:pt x="237" y="43"/>
                  </a:lnTo>
                  <a:lnTo>
                    <a:pt x="249" y="36"/>
                  </a:lnTo>
                  <a:lnTo>
                    <a:pt x="266" y="25"/>
                  </a:lnTo>
                  <a:lnTo>
                    <a:pt x="272" y="22"/>
                  </a:lnTo>
                  <a:lnTo>
                    <a:pt x="283" y="19"/>
                  </a:lnTo>
                  <a:lnTo>
                    <a:pt x="295" y="19"/>
                  </a:lnTo>
                  <a:lnTo>
                    <a:pt x="308" y="17"/>
                  </a:lnTo>
                  <a:lnTo>
                    <a:pt x="322" y="19"/>
                  </a:lnTo>
                  <a:lnTo>
                    <a:pt x="334" y="20"/>
                  </a:lnTo>
                  <a:lnTo>
                    <a:pt x="343" y="22"/>
                  </a:lnTo>
                  <a:lnTo>
                    <a:pt x="348" y="26"/>
                  </a:lnTo>
                  <a:lnTo>
                    <a:pt x="369" y="23"/>
                  </a:lnTo>
                  <a:lnTo>
                    <a:pt x="391" y="17"/>
                  </a:lnTo>
                  <a:lnTo>
                    <a:pt x="413" y="11"/>
                  </a:lnTo>
                  <a:lnTo>
                    <a:pt x="434" y="3"/>
                  </a:lnTo>
                  <a:lnTo>
                    <a:pt x="454" y="0"/>
                  </a:lnTo>
                  <a:lnTo>
                    <a:pt x="474" y="2"/>
                  </a:lnTo>
                  <a:lnTo>
                    <a:pt x="494" y="11"/>
                  </a:lnTo>
                  <a:lnTo>
                    <a:pt x="511" y="28"/>
                  </a:lnTo>
                  <a:lnTo>
                    <a:pt x="514" y="34"/>
                  </a:lnTo>
                  <a:lnTo>
                    <a:pt x="517" y="42"/>
                  </a:lnTo>
                  <a:lnTo>
                    <a:pt x="520" y="50"/>
                  </a:lnTo>
                  <a:lnTo>
                    <a:pt x="523" y="57"/>
                  </a:lnTo>
                  <a:lnTo>
                    <a:pt x="502" y="5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3"/>
            <p:cNvSpPr>
              <a:spLocks/>
            </p:cNvSpPr>
            <p:nvPr/>
          </p:nvSpPr>
          <p:spPr bwMode="auto">
            <a:xfrm>
              <a:off x="5781675" y="919163"/>
              <a:ext cx="593725" cy="920750"/>
            </a:xfrm>
            <a:custGeom>
              <a:avLst/>
              <a:gdLst/>
              <a:ahLst/>
              <a:cxnLst>
                <a:cxn ang="0">
                  <a:pos x="86" y="120"/>
                </a:cxn>
                <a:cxn ang="0">
                  <a:pos x="293" y="54"/>
                </a:cxn>
                <a:cxn ang="0">
                  <a:pos x="399" y="12"/>
                </a:cxn>
                <a:cxn ang="0">
                  <a:pos x="476" y="235"/>
                </a:cxn>
                <a:cxn ang="0">
                  <a:pos x="744" y="893"/>
                </a:cxn>
                <a:cxn ang="0">
                  <a:pos x="679" y="1032"/>
                </a:cxn>
                <a:cxn ang="0">
                  <a:pos x="555" y="1118"/>
                </a:cxn>
                <a:cxn ang="0">
                  <a:pos x="387" y="1158"/>
                </a:cxn>
                <a:cxn ang="0">
                  <a:pos x="265" y="1144"/>
                </a:cxn>
                <a:cxn ang="0">
                  <a:pos x="321" y="1132"/>
                </a:cxn>
                <a:cxn ang="0">
                  <a:pos x="427" y="1124"/>
                </a:cxn>
                <a:cxn ang="0">
                  <a:pos x="641" y="1021"/>
                </a:cxn>
                <a:cxn ang="0">
                  <a:pos x="693" y="761"/>
                </a:cxn>
                <a:cxn ang="0">
                  <a:pos x="391" y="97"/>
                </a:cxn>
                <a:cxn ang="0">
                  <a:pos x="282" y="81"/>
                </a:cxn>
                <a:cxn ang="0">
                  <a:pos x="239" y="185"/>
                </a:cxn>
                <a:cxn ang="0">
                  <a:pos x="301" y="473"/>
                </a:cxn>
                <a:cxn ang="0">
                  <a:pos x="347" y="890"/>
                </a:cxn>
                <a:cxn ang="0">
                  <a:pos x="475" y="850"/>
                </a:cxn>
                <a:cxn ang="0">
                  <a:pos x="465" y="713"/>
                </a:cxn>
                <a:cxn ang="0">
                  <a:pos x="274" y="188"/>
                </a:cxn>
                <a:cxn ang="0">
                  <a:pos x="310" y="260"/>
                </a:cxn>
                <a:cxn ang="0">
                  <a:pos x="498" y="698"/>
                </a:cxn>
                <a:cxn ang="0">
                  <a:pos x="465" y="902"/>
                </a:cxn>
                <a:cxn ang="0">
                  <a:pos x="331" y="915"/>
                </a:cxn>
                <a:cxn ang="0">
                  <a:pos x="282" y="785"/>
                </a:cxn>
                <a:cxn ang="0">
                  <a:pos x="231" y="249"/>
                </a:cxn>
                <a:cxn ang="0">
                  <a:pos x="177" y="117"/>
                </a:cxn>
                <a:cxn ang="0">
                  <a:pos x="191" y="237"/>
                </a:cxn>
                <a:cxn ang="0">
                  <a:pos x="227" y="821"/>
                </a:cxn>
                <a:cxn ang="0">
                  <a:pos x="381" y="984"/>
                </a:cxn>
                <a:cxn ang="0">
                  <a:pos x="562" y="845"/>
                </a:cxn>
                <a:cxn ang="0">
                  <a:pos x="367" y="332"/>
                </a:cxn>
                <a:cxn ang="0">
                  <a:pos x="307" y="97"/>
                </a:cxn>
                <a:cxn ang="0">
                  <a:pos x="379" y="317"/>
                </a:cxn>
                <a:cxn ang="0">
                  <a:pos x="598" y="852"/>
                </a:cxn>
                <a:cxn ang="0">
                  <a:pos x="456" y="1006"/>
                </a:cxn>
                <a:cxn ang="0">
                  <a:pos x="254" y="989"/>
                </a:cxn>
                <a:cxn ang="0">
                  <a:pos x="196" y="688"/>
                </a:cxn>
                <a:cxn ang="0">
                  <a:pos x="139" y="129"/>
                </a:cxn>
                <a:cxn ang="0">
                  <a:pos x="140" y="453"/>
                </a:cxn>
                <a:cxn ang="0">
                  <a:pos x="208" y="1016"/>
                </a:cxn>
                <a:cxn ang="0">
                  <a:pos x="321" y="1060"/>
                </a:cxn>
                <a:cxn ang="0">
                  <a:pos x="458" y="1044"/>
                </a:cxn>
                <a:cxn ang="0">
                  <a:pos x="601" y="958"/>
                </a:cxn>
                <a:cxn ang="0">
                  <a:pos x="610" y="738"/>
                </a:cxn>
                <a:cxn ang="0">
                  <a:pos x="365" y="175"/>
                </a:cxn>
                <a:cxn ang="0">
                  <a:pos x="448" y="368"/>
                </a:cxn>
                <a:cxn ang="0">
                  <a:pos x="639" y="741"/>
                </a:cxn>
                <a:cxn ang="0">
                  <a:pos x="545" y="1041"/>
                </a:cxn>
                <a:cxn ang="0">
                  <a:pos x="339" y="1080"/>
                </a:cxn>
                <a:cxn ang="0">
                  <a:pos x="157" y="996"/>
                </a:cxn>
                <a:cxn ang="0">
                  <a:pos x="122" y="322"/>
                </a:cxn>
                <a:cxn ang="0">
                  <a:pos x="59" y="165"/>
                </a:cxn>
                <a:cxn ang="0">
                  <a:pos x="56" y="573"/>
                </a:cxn>
                <a:cxn ang="0">
                  <a:pos x="60" y="922"/>
                </a:cxn>
                <a:cxn ang="0">
                  <a:pos x="196" y="1103"/>
                </a:cxn>
                <a:cxn ang="0">
                  <a:pos x="210" y="1124"/>
                </a:cxn>
                <a:cxn ang="0">
                  <a:pos x="36" y="967"/>
                </a:cxn>
                <a:cxn ang="0">
                  <a:pos x="31" y="507"/>
                </a:cxn>
              </a:cxnLst>
              <a:rect l="0" t="0" r="r" b="b"/>
              <a:pathLst>
                <a:path w="749" h="1160">
                  <a:moveTo>
                    <a:pt x="31" y="507"/>
                  </a:moveTo>
                  <a:lnTo>
                    <a:pt x="45" y="434"/>
                  </a:lnTo>
                  <a:lnTo>
                    <a:pt x="45" y="391"/>
                  </a:lnTo>
                  <a:lnTo>
                    <a:pt x="43" y="296"/>
                  </a:lnTo>
                  <a:lnTo>
                    <a:pt x="42" y="200"/>
                  </a:lnTo>
                  <a:lnTo>
                    <a:pt x="43" y="155"/>
                  </a:lnTo>
                  <a:lnTo>
                    <a:pt x="63" y="135"/>
                  </a:lnTo>
                  <a:lnTo>
                    <a:pt x="86" y="120"/>
                  </a:lnTo>
                  <a:lnTo>
                    <a:pt x="113" y="108"/>
                  </a:lnTo>
                  <a:lnTo>
                    <a:pt x="140" y="98"/>
                  </a:lnTo>
                  <a:lnTo>
                    <a:pt x="168" y="89"/>
                  </a:lnTo>
                  <a:lnTo>
                    <a:pt x="197" y="81"/>
                  </a:lnTo>
                  <a:lnTo>
                    <a:pt x="228" y="72"/>
                  </a:lnTo>
                  <a:lnTo>
                    <a:pt x="257" y="63"/>
                  </a:lnTo>
                  <a:lnTo>
                    <a:pt x="274" y="58"/>
                  </a:lnTo>
                  <a:lnTo>
                    <a:pt x="293" y="54"/>
                  </a:lnTo>
                  <a:lnTo>
                    <a:pt x="310" y="51"/>
                  </a:lnTo>
                  <a:lnTo>
                    <a:pt x="328" y="46"/>
                  </a:lnTo>
                  <a:lnTo>
                    <a:pt x="345" y="43"/>
                  </a:lnTo>
                  <a:lnTo>
                    <a:pt x="364" y="38"/>
                  </a:lnTo>
                  <a:lnTo>
                    <a:pt x="381" y="34"/>
                  </a:lnTo>
                  <a:lnTo>
                    <a:pt x="396" y="26"/>
                  </a:lnTo>
                  <a:lnTo>
                    <a:pt x="399" y="20"/>
                  </a:lnTo>
                  <a:lnTo>
                    <a:pt x="399" y="12"/>
                  </a:lnTo>
                  <a:lnTo>
                    <a:pt x="399" y="6"/>
                  </a:lnTo>
                  <a:lnTo>
                    <a:pt x="404" y="0"/>
                  </a:lnTo>
                  <a:lnTo>
                    <a:pt x="411" y="4"/>
                  </a:lnTo>
                  <a:lnTo>
                    <a:pt x="421" y="18"/>
                  </a:lnTo>
                  <a:lnTo>
                    <a:pt x="428" y="35"/>
                  </a:lnTo>
                  <a:lnTo>
                    <a:pt x="430" y="51"/>
                  </a:lnTo>
                  <a:lnTo>
                    <a:pt x="411" y="68"/>
                  </a:lnTo>
                  <a:lnTo>
                    <a:pt x="476" y="235"/>
                  </a:lnTo>
                  <a:lnTo>
                    <a:pt x="579" y="474"/>
                  </a:lnTo>
                  <a:lnTo>
                    <a:pt x="709" y="696"/>
                  </a:lnTo>
                  <a:lnTo>
                    <a:pt x="726" y="728"/>
                  </a:lnTo>
                  <a:lnTo>
                    <a:pt x="738" y="761"/>
                  </a:lnTo>
                  <a:lnTo>
                    <a:pt x="746" y="793"/>
                  </a:lnTo>
                  <a:lnTo>
                    <a:pt x="749" y="825"/>
                  </a:lnTo>
                  <a:lnTo>
                    <a:pt x="749" y="859"/>
                  </a:lnTo>
                  <a:lnTo>
                    <a:pt x="744" y="893"/>
                  </a:lnTo>
                  <a:lnTo>
                    <a:pt x="735" y="930"/>
                  </a:lnTo>
                  <a:lnTo>
                    <a:pt x="723" y="970"/>
                  </a:lnTo>
                  <a:lnTo>
                    <a:pt x="713" y="984"/>
                  </a:lnTo>
                  <a:lnTo>
                    <a:pt x="706" y="996"/>
                  </a:lnTo>
                  <a:lnTo>
                    <a:pt x="699" y="1007"/>
                  </a:lnTo>
                  <a:lnTo>
                    <a:pt x="692" y="1016"/>
                  </a:lnTo>
                  <a:lnTo>
                    <a:pt x="686" y="1026"/>
                  </a:lnTo>
                  <a:lnTo>
                    <a:pt x="679" y="1032"/>
                  </a:lnTo>
                  <a:lnTo>
                    <a:pt x="672" y="1039"/>
                  </a:lnTo>
                  <a:lnTo>
                    <a:pt x="664" y="1046"/>
                  </a:lnTo>
                  <a:lnTo>
                    <a:pt x="647" y="1061"/>
                  </a:lnTo>
                  <a:lnTo>
                    <a:pt x="630" y="1075"/>
                  </a:lnTo>
                  <a:lnTo>
                    <a:pt x="612" y="1087"/>
                  </a:lnTo>
                  <a:lnTo>
                    <a:pt x="593" y="1098"/>
                  </a:lnTo>
                  <a:lnTo>
                    <a:pt x="575" y="1109"/>
                  </a:lnTo>
                  <a:lnTo>
                    <a:pt x="555" y="1118"/>
                  </a:lnTo>
                  <a:lnTo>
                    <a:pt x="535" y="1126"/>
                  </a:lnTo>
                  <a:lnTo>
                    <a:pt x="515" y="1133"/>
                  </a:lnTo>
                  <a:lnTo>
                    <a:pt x="493" y="1140"/>
                  </a:lnTo>
                  <a:lnTo>
                    <a:pt x="471" y="1144"/>
                  </a:lnTo>
                  <a:lnTo>
                    <a:pt x="451" y="1149"/>
                  </a:lnTo>
                  <a:lnTo>
                    <a:pt x="430" y="1153"/>
                  </a:lnTo>
                  <a:lnTo>
                    <a:pt x="408" y="1155"/>
                  </a:lnTo>
                  <a:lnTo>
                    <a:pt x="387" y="1158"/>
                  </a:lnTo>
                  <a:lnTo>
                    <a:pt x="367" y="1160"/>
                  </a:lnTo>
                  <a:lnTo>
                    <a:pt x="345" y="1160"/>
                  </a:lnTo>
                  <a:lnTo>
                    <a:pt x="336" y="1158"/>
                  </a:lnTo>
                  <a:lnTo>
                    <a:pt x="322" y="1157"/>
                  </a:lnTo>
                  <a:lnTo>
                    <a:pt x="308" y="1155"/>
                  </a:lnTo>
                  <a:lnTo>
                    <a:pt x="293" y="1152"/>
                  </a:lnTo>
                  <a:lnTo>
                    <a:pt x="279" y="1149"/>
                  </a:lnTo>
                  <a:lnTo>
                    <a:pt x="265" y="1144"/>
                  </a:lnTo>
                  <a:lnTo>
                    <a:pt x="253" y="1138"/>
                  </a:lnTo>
                  <a:lnTo>
                    <a:pt x="245" y="1129"/>
                  </a:lnTo>
                  <a:lnTo>
                    <a:pt x="260" y="1129"/>
                  </a:lnTo>
                  <a:lnTo>
                    <a:pt x="273" y="1130"/>
                  </a:lnTo>
                  <a:lnTo>
                    <a:pt x="285" y="1130"/>
                  </a:lnTo>
                  <a:lnTo>
                    <a:pt x="297" y="1130"/>
                  </a:lnTo>
                  <a:lnTo>
                    <a:pt x="308" y="1132"/>
                  </a:lnTo>
                  <a:lnTo>
                    <a:pt x="321" y="1132"/>
                  </a:lnTo>
                  <a:lnTo>
                    <a:pt x="334" y="1133"/>
                  </a:lnTo>
                  <a:lnTo>
                    <a:pt x="348" y="1133"/>
                  </a:lnTo>
                  <a:lnTo>
                    <a:pt x="364" y="1133"/>
                  </a:lnTo>
                  <a:lnTo>
                    <a:pt x="376" y="1133"/>
                  </a:lnTo>
                  <a:lnTo>
                    <a:pt x="388" y="1132"/>
                  </a:lnTo>
                  <a:lnTo>
                    <a:pt x="401" y="1130"/>
                  </a:lnTo>
                  <a:lnTo>
                    <a:pt x="413" y="1127"/>
                  </a:lnTo>
                  <a:lnTo>
                    <a:pt x="427" y="1124"/>
                  </a:lnTo>
                  <a:lnTo>
                    <a:pt x="442" y="1121"/>
                  </a:lnTo>
                  <a:lnTo>
                    <a:pt x="459" y="1116"/>
                  </a:lnTo>
                  <a:lnTo>
                    <a:pt x="493" y="1107"/>
                  </a:lnTo>
                  <a:lnTo>
                    <a:pt x="527" y="1095"/>
                  </a:lnTo>
                  <a:lnTo>
                    <a:pt x="559" y="1080"/>
                  </a:lnTo>
                  <a:lnTo>
                    <a:pt x="589" y="1063"/>
                  </a:lnTo>
                  <a:lnTo>
                    <a:pt x="616" y="1044"/>
                  </a:lnTo>
                  <a:lnTo>
                    <a:pt x="641" y="1021"/>
                  </a:lnTo>
                  <a:lnTo>
                    <a:pt x="662" y="995"/>
                  </a:lnTo>
                  <a:lnTo>
                    <a:pt x="679" y="967"/>
                  </a:lnTo>
                  <a:lnTo>
                    <a:pt x="693" y="933"/>
                  </a:lnTo>
                  <a:lnTo>
                    <a:pt x="702" y="899"/>
                  </a:lnTo>
                  <a:lnTo>
                    <a:pt x="707" y="865"/>
                  </a:lnTo>
                  <a:lnTo>
                    <a:pt x="707" y="830"/>
                  </a:lnTo>
                  <a:lnTo>
                    <a:pt x="702" y="795"/>
                  </a:lnTo>
                  <a:lnTo>
                    <a:pt x="693" y="761"/>
                  </a:lnTo>
                  <a:lnTo>
                    <a:pt x="681" y="727"/>
                  </a:lnTo>
                  <a:lnTo>
                    <a:pt x="666" y="693"/>
                  </a:lnTo>
                  <a:lnTo>
                    <a:pt x="533" y="439"/>
                  </a:lnTo>
                  <a:lnTo>
                    <a:pt x="408" y="154"/>
                  </a:lnTo>
                  <a:lnTo>
                    <a:pt x="404" y="140"/>
                  </a:lnTo>
                  <a:lnTo>
                    <a:pt x="399" y="126"/>
                  </a:lnTo>
                  <a:lnTo>
                    <a:pt x="396" y="111"/>
                  </a:lnTo>
                  <a:lnTo>
                    <a:pt x="391" y="97"/>
                  </a:lnTo>
                  <a:lnTo>
                    <a:pt x="384" y="84"/>
                  </a:lnTo>
                  <a:lnTo>
                    <a:pt x="376" y="75"/>
                  </a:lnTo>
                  <a:lnTo>
                    <a:pt x="365" y="71"/>
                  </a:lnTo>
                  <a:lnTo>
                    <a:pt x="350" y="71"/>
                  </a:lnTo>
                  <a:lnTo>
                    <a:pt x="333" y="74"/>
                  </a:lnTo>
                  <a:lnTo>
                    <a:pt x="316" y="77"/>
                  </a:lnTo>
                  <a:lnTo>
                    <a:pt x="299" y="78"/>
                  </a:lnTo>
                  <a:lnTo>
                    <a:pt x="282" y="81"/>
                  </a:lnTo>
                  <a:lnTo>
                    <a:pt x="265" y="86"/>
                  </a:lnTo>
                  <a:lnTo>
                    <a:pt x="250" y="91"/>
                  </a:lnTo>
                  <a:lnTo>
                    <a:pt x="233" y="97"/>
                  </a:lnTo>
                  <a:lnTo>
                    <a:pt x="216" y="103"/>
                  </a:lnTo>
                  <a:lnTo>
                    <a:pt x="217" y="115"/>
                  </a:lnTo>
                  <a:lnTo>
                    <a:pt x="222" y="134"/>
                  </a:lnTo>
                  <a:lnTo>
                    <a:pt x="230" y="158"/>
                  </a:lnTo>
                  <a:lnTo>
                    <a:pt x="239" y="185"/>
                  </a:lnTo>
                  <a:lnTo>
                    <a:pt x="248" y="212"/>
                  </a:lnTo>
                  <a:lnTo>
                    <a:pt x="257" y="240"/>
                  </a:lnTo>
                  <a:lnTo>
                    <a:pt x="265" y="263"/>
                  </a:lnTo>
                  <a:lnTo>
                    <a:pt x="270" y="280"/>
                  </a:lnTo>
                  <a:lnTo>
                    <a:pt x="277" y="325"/>
                  </a:lnTo>
                  <a:lnTo>
                    <a:pt x="288" y="389"/>
                  </a:lnTo>
                  <a:lnTo>
                    <a:pt x="297" y="448"/>
                  </a:lnTo>
                  <a:lnTo>
                    <a:pt x="301" y="473"/>
                  </a:lnTo>
                  <a:lnTo>
                    <a:pt x="302" y="570"/>
                  </a:lnTo>
                  <a:lnTo>
                    <a:pt x="305" y="665"/>
                  </a:lnTo>
                  <a:lnTo>
                    <a:pt x="308" y="758"/>
                  </a:lnTo>
                  <a:lnTo>
                    <a:pt x="316" y="844"/>
                  </a:lnTo>
                  <a:lnTo>
                    <a:pt x="319" y="858"/>
                  </a:lnTo>
                  <a:lnTo>
                    <a:pt x="325" y="872"/>
                  </a:lnTo>
                  <a:lnTo>
                    <a:pt x="334" y="882"/>
                  </a:lnTo>
                  <a:lnTo>
                    <a:pt x="347" y="890"/>
                  </a:lnTo>
                  <a:lnTo>
                    <a:pt x="365" y="898"/>
                  </a:lnTo>
                  <a:lnTo>
                    <a:pt x="384" y="899"/>
                  </a:lnTo>
                  <a:lnTo>
                    <a:pt x="401" y="898"/>
                  </a:lnTo>
                  <a:lnTo>
                    <a:pt x="418" y="892"/>
                  </a:lnTo>
                  <a:lnTo>
                    <a:pt x="435" y="884"/>
                  </a:lnTo>
                  <a:lnTo>
                    <a:pt x="450" y="873"/>
                  </a:lnTo>
                  <a:lnTo>
                    <a:pt x="462" y="862"/>
                  </a:lnTo>
                  <a:lnTo>
                    <a:pt x="475" y="850"/>
                  </a:lnTo>
                  <a:lnTo>
                    <a:pt x="485" y="835"/>
                  </a:lnTo>
                  <a:lnTo>
                    <a:pt x="491" y="818"/>
                  </a:lnTo>
                  <a:lnTo>
                    <a:pt x="496" y="801"/>
                  </a:lnTo>
                  <a:lnTo>
                    <a:pt x="496" y="782"/>
                  </a:lnTo>
                  <a:lnTo>
                    <a:pt x="491" y="764"/>
                  </a:lnTo>
                  <a:lnTo>
                    <a:pt x="485" y="745"/>
                  </a:lnTo>
                  <a:lnTo>
                    <a:pt x="476" y="728"/>
                  </a:lnTo>
                  <a:lnTo>
                    <a:pt x="465" y="713"/>
                  </a:lnTo>
                  <a:lnTo>
                    <a:pt x="362" y="493"/>
                  </a:lnTo>
                  <a:lnTo>
                    <a:pt x="353" y="460"/>
                  </a:lnTo>
                  <a:lnTo>
                    <a:pt x="341" y="420"/>
                  </a:lnTo>
                  <a:lnTo>
                    <a:pt x="327" y="376"/>
                  </a:lnTo>
                  <a:lnTo>
                    <a:pt x="313" y="326"/>
                  </a:lnTo>
                  <a:lnTo>
                    <a:pt x="299" y="279"/>
                  </a:lnTo>
                  <a:lnTo>
                    <a:pt x="287" y="231"/>
                  </a:lnTo>
                  <a:lnTo>
                    <a:pt x="274" y="188"/>
                  </a:lnTo>
                  <a:lnTo>
                    <a:pt x="264" y="151"/>
                  </a:lnTo>
                  <a:lnTo>
                    <a:pt x="267" y="154"/>
                  </a:lnTo>
                  <a:lnTo>
                    <a:pt x="271" y="166"/>
                  </a:lnTo>
                  <a:lnTo>
                    <a:pt x="279" y="185"/>
                  </a:lnTo>
                  <a:lnTo>
                    <a:pt x="288" y="206"/>
                  </a:lnTo>
                  <a:lnTo>
                    <a:pt x="296" y="228"/>
                  </a:lnTo>
                  <a:lnTo>
                    <a:pt x="304" y="246"/>
                  </a:lnTo>
                  <a:lnTo>
                    <a:pt x="310" y="260"/>
                  </a:lnTo>
                  <a:lnTo>
                    <a:pt x="311" y="265"/>
                  </a:lnTo>
                  <a:lnTo>
                    <a:pt x="358" y="408"/>
                  </a:lnTo>
                  <a:lnTo>
                    <a:pt x="376" y="459"/>
                  </a:lnTo>
                  <a:lnTo>
                    <a:pt x="399" y="508"/>
                  </a:lnTo>
                  <a:lnTo>
                    <a:pt x="425" y="556"/>
                  </a:lnTo>
                  <a:lnTo>
                    <a:pt x="450" y="602"/>
                  </a:lnTo>
                  <a:lnTo>
                    <a:pt x="475" y="650"/>
                  </a:lnTo>
                  <a:lnTo>
                    <a:pt x="498" y="698"/>
                  </a:lnTo>
                  <a:lnTo>
                    <a:pt x="516" y="748"/>
                  </a:lnTo>
                  <a:lnTo>
                    <a:pt x="528" y="801"/>
                  </a:lnTo>
                  <a:lnTo>
                    <a:pt x="525" y="821"/>
                  </a:lnTo>
                  <a:lnTo>
                    <a:pt x="519" y="841"/>
                  </a:lnTo>
                  <a:lnTo>
                    <a:pt x="510" y="861"/>
                  </a:lnTo>
                  <a:lnTo>
                    <a:pt x="499" y="879"/>
                  </a:lnTo>
                  <a:lnTo>
                    <a:pt x="482" y="892"/>
                  </a:lnTo>
                  <a:lnTo>
                    <a:pt x="465" y="902"/>
                  </a:lnTo>
                  <a:lnTo>
                    <a:pt x="448" y="912"/>
                  </a:lnTo>
                  <a:lnTo>
                    <a:pt x="430" y="919"/>
                  </a:lnTo>
                  <a:lnTo>
                    <a:pt x="413" y="924"/>
                  </a:lnTo>
                  <a:lnTo>
                    <a:pt x="394" y="927"/>
                  </a:lnTo>
                  <a:lnTo>
                    <a:pt x="378" y="929"/>
                  </a:lnTo>
                  <a:lnTo>
                    <a:pt x="362" y="927"/>
                  </a:lnTo>
                  <a:lnTo>
                    <a:pt x="345" y="921"/>
                  </a:lnTo>
                  <a:lnTo>
                    <a:pt x="331" y="915"/>
                  </a:lnTo>
                  <a:lnTo>
                    <a:pt x="321" y="907"/>
                  </a:lnTo>
                  <a:lnTo>
                    <a:pt x="311" y="899"/>
                  </a:lnTo>
                  <a:lnTo>
                    <a:pt x="305" y="892"/>
                  </a:lnTo>
                  <a:lnTo>
                    <a:pt x="301" y="884"/>
                  </a:lnTo>
                  <a:lnTo>
                    <a:pt x="296" y="875"/>
                  </a:lnTo>
                  <a:lnTo>
                    <a:pt x="291" y="864"/>
                  </a:lnTo>
                  <a:lnTo>
                    <a:pt x="285" y="824"/>
                  </a:lnTo>
                  <a:lnTo>
                    <a:pt x="282" y="785"/>
                  </a:lnTo>
                  <a:lnTo>
                    <a:pt x="284" y="745"/>
                  </a:lnTo>
                  <a:lnTo>
                    <a:pt x="282" y="707"/>
                  </a:lnTo>
                  <a:lnTo>
                    <a:pt x="274" y="523"/>
                  </a:lnTo>
                  <a:lnTo>
                    <a:pt x="267" y="439"/>
                  </a:lnTo>
                  <a:lnTo>
                    <a:pt x="257" y="371"/>
                  </a:lnTo>
                  <a:lnTo>
                    <a:pt x="248" y="319"/>
                  </a:lnTo>
                  <a:lnTo>
                    <a:pt x="239" y="279"/>
                  </a:lnTo>
                  <a:lnTo>
                    <a:pt x="231" y="249"/>
                  </a:lnTo>
                  <a:lnTo>
                    <a:pt x="224" y="222"/>
                  </a:lnTo>
                  <a:lnTo>
                    <a:pt x="214" y="194"/>
                  </a:lnTo>
                  <a:lnTo>
                    <a:pt x="205" y="169"/>
                  </a:lnTo>
                  <a:lnTo>
                    <a:pt x="196" y="148"/>
                  </a:lnTo>
                  <a:lnTo>
                    <a:pt x="190" y="132"/>
                  </a:lnTo>
                  <a:lnTo>
                    <a:pt x="185" y="121"/>
                  </a:lnTo>
                  <a:lnTo>
                    <a:pt x="183" y="117"/>
                  </a:lnTo>
                  <a:lnTo>
                    <a:pt x="177" y="117"/>
                  </a:lnTo>
                  <a:lnTo>
                    <a:pt x="170" y="120"/>
                  </a:lnTo>
                  <a:lnTo>
                    <a:pt x="163" y="123"/>
                  </a:lnTo>
                  <a:lnTo>
                    <a:pt x="157" y="123"/>
                  </a:lnTo>
                  <a:lnTo>
                    <a:pt x="167" y="146"/>
                  </a:lnTo>
                  <a:lnTo>
                    <a:pt x="174" y="169"/>
                  </a:lnTo>
                  <a:lnTo>
                    <a:pt x="180" y="191"/>
                  </a:lnTo>
                  <a:lnTo>
                    <a:pt x="187" y="214"/>
                  </a:lnTo>
                  <a:lnTo>
                    <a:pt x="191" y="237"/>
                  </a:lnTo>
                  <a:lnTo>
                    <a:pt x="194" y="260"/>
                  </a:lnTo>
                  <a:lnTo>
                    <a:pt x="199" y="283"/>
                  </a:lnTo>
                  <a:lnTo>
                    <a:pt x="203" y="305"/>
                  </a:lnTo>
                  <a:lnTo>
                    <a:pt x="217" y="497"/>
                  </a:lnTo>
                  <a:lnTo>
                    <a:pt x="220" y="713"/>
                  </a:lnTo>
                  <a:lnTo>
                    <a:pt x="224" y="747"/>
                  </a:lnTo>
                  <a:lnTo>
                    <a:pt x="225" y="782"/>
                  </a:lnTo>
                  <a:lnTo>
                    <a:pt x="227" y="821"/>
                  </a:lnTo>
                  <a:lnTo>
                    <a:pt x="231" y="858"/>
                  </a:lnTo>
                  <a:lnTo>
                    <a:pt x="237" y="892"/>
                  </a:lnTo>
                  <a:lnTo>
                    <a:pt x="250" y="922"/>
                  </a:lnTo>
                  <a:lnTo>
                    <a:pt x="265" y="949"/>
                  </a:lnTo>
                  <a:lnTo>
                    <a:pt x="288" y="967"/>
                  </a:lnTo>
                  <a:lnTo>
                    <a:pt x="319" y="979"/>
                  </a:lnTo>
                  <a:lnTo>
                    <a:pt x="350" y="984"/>
                  </a:lnTo>
                  <a:lnTo>
                    <a:pt x="381" y="984"/>
                  </a:lnTo>
                  <a:lnTo>
                    <a:pt x="413" y="979"/>
                  </a:lnTo>
                  <a:lnTo>
                    <a:pt x="444" y="970"/>
                  </a:lnTo>
                  <a:lnTo>
                    <a:pt x="473" y="958"/>
                  </a:lnTo>
                  <a:lnTo>
                    <a:pt x="501" y="942"/>
                  </a:lnTo>
                  <a:lnTo>
                    <a:pt x="527" y="924"/>
                  </a:lnTo>
                  <a:lnTo>
                    <a:pt x="542" y="899"/>
                  </a:lnTo>
                  <a:lnTo>
                    <a:pt x="555" y="873"/>
                  </a:lnTo>
                  <a:lnTo>
                    <a:pt x="562" y="845"/>
                  </a:lnTo>
                  <a:lnTo>
                    <a:pt x="565" y="818"/>
                  </a:lnTo>
                  <a:lnTo>
                    <a:pt x="564" y="788"/>
                  </a:lnTo>
                  <a:lnTo>
                    <a:pt x="559" y="759"/>
                  </a:lnTo>
                  <a:lnTo>
                    <a:pt x="553" y="730"/>
                  </a:lnTo>
                  <a:lnTo>
                    <a:pt x="542" y="702"/>
                  </a:lnTo>
                  <a:lnTo>
                    <a:pt x="378" y="369"/>
                  </a:lnTo>
                  <a:lnTo>
                    <a:pt x="374" y="360"/>
                  </a:lnTo>
                  <a:lnTo>
                    <a:pt x="367" y="332"/>
                  </a:lnTo>
                  <a:lnTo>
                    <a:pt x="354" y="296"/>
                  </a:lnTo>
                  <a:lnTo>
                    <a:pt x="342" y="251"/>
                  </a:lnTo>
                  <a:lnTo>
                    <a:pt x="328" y="203"/>
                  </a:lnTo>
                  <a:lnTo>
                    <a:pt x="314" y="160"/>
                  </a:lnTo>
                  <a:lnTo>
                    <a:pt x="304" y="125"/>
                  </a:lnTo>
                  <a:lnTo>
                    <a:pt x="297" y="101"/>
                  </a:lnTo>
                  <a:lnTo>
                    <a:pt x="301" y="98"/>
                  </a:lnTo>
                  <a:lnTo>
                    <a:pt x="307" y="97"/>
                  </a:lnTo>
                  <a:lnTo>
                    <a:pt x="313" y="98"/>
                  </a:lnTo>
                  <a:lnTo>
                    <a:pt x="316" y="98"/>
                  </a:lnTo>
                  <a:lnTo>
                    <a:pt x="322" y="115"/>
                  </a:lnTo>
                  <a:lnTo>
                    <a:pt x="331" y="148"/>
                  </a:lnTo>
                  <a:lnTo>
                    <a:pt x="344" y="189"/>
                  </a:lnTo>
                  <a:lnTo>
                    <a:pt x="358" y="234"/>
                  </a:lnTo>
                  <a:lnTo>
                    <a:pt x="370" y="279"/>
                  </a:lnTo>
                  <a:lnTo>
                    <a:pt x="379" y="317"/>
                  </a:lnTo>
                  <a:lnTo>
                    <a:pt x="387" y="343"/>
                  </a:lnTo>
                  <a:lnTo>
                    <a:pt x="390" y="354"/>
                  </a:lnTo>
                  <a:lnTo>
                    <a:pt x="504" y="584"/>
                  </a:lnTo>
                  <a:lnTo>
                    <a:pt x="587" y="748"/>
                  </a:lnTo>
                  <a:lnTo>
                    <a:pt x="595" y="771"/>
                  </a:lnTo>
                  <a:lnTo>
                    <a:pt x="598" y="798"/>
                  </a:lnTo>
                  <a:lnTo>
                    <a:pt x="599" y="825"/>
                  </a:lnTo>
                  <a:lnTo>
                    <a:pt x="598" y="852"/>
                  </a:lnTo>
                  <a:lnTo>
                    <a:pt x="592" y="879"/>
                  </a:lnTo>
                  <a:lnTo>
                    <a:pt x="581" y="905"/>
                  </a:lnTo>
                  <a:lnTo>
                    <a:pt x="567" y="930"/>
                  </a:lnTo>
                  <a:lnTo>
                    <a:pt x="548" y="952"/>
                  </a:lnTo>
                  <a:lnTo>
                    <a:pt x="528" y="969"/>
                  </a:lnTo>
                  <a:lnTo>
                    <a:pt x="505" y="982"/>
                  </a:lnTo>
                  <a:lnTo>
                    <a:pt x="481" y="995"/>
                  </a:lnTo>
                  <a:lnTo>
                    <a:pt x="456" y="1006"/>
                  </a:lnTo>
                  <a:lnTo>
                    <a:pt x="428" y="1013"/>
                  </a:lnTo>
                  <a:lnTo>
                    <a:pt x="402" y="1018"/>
                  </a:lnTo>
                  <a:lnTo>
                    <a:pt x="374" y="1019"/>
                  </a:lnTo>
                  <a:lnTo>
                    <a:pt x="348" y="1018"/>
                  </a:lnTo>
                  <a:lnTo>
                    <a:pt x="324" y="1016"/>
                  </a:lnTo>
                  <a:lnTo>
                    <a:pt x="299" y="1010"/>
                  </a:lnTo>
                  <a:lnTo>
                    <a:pt x="276" y="1001"/>
                  </a:lnTo>
                  <a:lnTo>
                    <a:pt x="254" y="989"/>
                  </a:lnTo>
                  <a:lnTo>
                    <a:pt x="236" y="975"/>
                  </a:lnTo>
                  <a:lnTo>
                    <a:pt x="220" y="958"/>
                  </a:lnTo>
                  <a:lnTo>
                    <a:pt x="210" y="938"/>
                  </a:lnTo>
                  <a:lnTo>
                    <a:pt x="203" y="915"/>
                  </a:lnTo>
                  <a:lnTo>
                    <a:pt x="197" y="852"/>
                  </a:lnTo>
                  <a:lnTo>
                    <a:pt x="196" y="778"/>
                  </a:lnTo>
                  <a:lnTo>
                    <a:pt x="196" y="714"/>
                  </a:lnTo>
                  <a:lnTo>
                    <a:pt x="196" y="688"/>
                  </a:lnTo>
                  <a:lnTo>
                    <a:pt x="196" y="619"/>
                  </a:lnTo>
                  <a:lnTo>
                    <a:pt x="197" y="550"/>
                  </a:lnTo>
                  <a:lnTo>
                    <a:pt x="196" y="479"/>
                  </a:lnTo>
                  <a:lnTo>
                    <a:pt x="193" y="409"/>
                  </a:lnTo>
                  <a:lnTo>
                    <a:pt x="187" y="339"/>
                  </a:lnTo>
                  <a:lnTo>
                    <a:pt x="176" y="269"/>
                  </a:lnTo>
                  <a:lnTo>
                    <a:pt x="160" y="198"/>
                  </a:lnTo>
                  <a:lnTo>
                    <a:pt x="139" y="129"/>
                  </a:lnTo>
                  <a:lnTo>
                    <a:pt x="110" y="141"/>
                  </a:lnTo>
                  <a:lnTo>
                    <a:pt x="125" y="185"/>
                  </a:lnTo>
                  <a:lnTo>
                    <a:pt x="134" y="228"/>
                  </a:lnTo>
                  <a:lnTo>
                    <a:pt x="140" y="272"/>
                  </a:lnTo>
                  <a:lnTo>
                    <a:pt x="143" y="317"/>
                  </a:lnTo>
                  <a:lnTo>
                    <a:pt x="143" y="363"/>
                  </a:lnTo>
                  <a:lnTo>
                    <a:pt x="142" y="408"/>
                  </a:lnTo>
                  <a:lnTo>
                    <a:pt x="140" y="453"/>
                  </a:lnTo>
                  <a:lnTo>
                    <a:pt x="139" y="497"/>
                  </a:lnTo>
                  <a:lnTo>
                    <a:pt x="131" y="787"/>
                  </a:lnTo>
                  <a:lnTo>
                    <a:pt x="133" y="852"/>
                  </a:lnTo>
                  <a:lnTo>
                    <a:pt x="142" y="904"/>
                  </a:lnTo>
                  <a:lnTo>
                    <a:pt x="157" y="946"/>
                  </a:lnTo>
                  <a:lnTo>
                    <a:pt x="174" y="978"/>
                  </a:lnTo>
                  <a:lnTo>
                    <a:pt x="193" y="1001"/>
                  </a:lnTo>
                  <a:lnTo>
                    <a:pt x="208" y="1016"/>
                  </a:lnTo>
                  <a:lnTo>
                    <a:pt x="219" y="1024"/>
                  </a:lnTo>
                  <a:lnTo>
                    <a:pt x="224" y="1027"/>
                  </a:lnTo>
                  <a:lnTo>
                    <a:pt x="239" y="1036"/>
                  </a:lnTo>
                  <a:lnTo>
                    <a:pt x="254" y="1044"/>
                  </a:lnTo>
                  <a:lnTo>
                    <a:pt x="271" y="1050"/>
                  </a:lnTo>
                  <a:lnTo>
                    <a:pt x="287" y="1055"/>
                  </a:lnTo>
                  <a:lnTo>
                    <a:pt x="304" y="1058"/>
                  </a:lnTo>
                  <a:lnTo>
                    <a:pt x="321" y="1060"/>
                  </a:lnTo>
                  <a:lnTo>
                    <a:pt x="337" y="1060"/>
                  </a:lnTo>
                  <a:lnTo>
                    <a:pt x="354" y="1060"/>
                  </a:lnTo>
                  <a:lnTo>
                    <a:pt x="371" y="1058"/>
                  </a:lnTo>
                  <a:lnTo>
                    <a:pt x="388" y="1056"/>
                  </a:lnTo>
                  <a:lnTo>
                    <a:pt x="407" y="1055"/>
                  </a:lnTo>
                  <a:lnTo>
                    <a:pt x="424" y="1052"/>
                  </a:lnTo>
                  <a:lnTo>
                    <a:pt x="441" y="1049"/>
                  </a:lnTo>
                  <a:lnTo>
                    <a:pt x="458" y="1044"/>
                  </a:lnTo>
                  <a:lnTo>
                    <a:pt x="475" y="1041"/>
                  </a:lnTo>
                  <a:lnTo>
                    <a:pt x="491" y="1038"/>
                  </a:lnTo>
                  <a:lnTo>
                    <a:pt x="508" y="1032"/>
                  </a:lnTo>
                  <a:lnTo>
                    <a:pt x="528" y="1023"/>
                  </a:lnTo>
                  <a:lnTo>
                    <a:pt x="547" y="1010"/>
                  </a:lnTo>
                  <a:lnTo>
                    <a:pt x="567" y="995"/>
                  </a:lnTo>
                  <a:lnTo>
                    <a:pt x="584" y="978"/>
                  </a:lnTo>
                  <a:lnTo>
                    <a:pt x="601" y="958"/>
                  </a:lnTo>
                  <a:lnTo>
                    <a:pt x="613" y="936"/>
                  </a:lnTo>
                  <a:lnTo>
                    <a:pt x="621" y="912"/>
                  </a:lnTo>
                  <a:lnTo>
                    <a:pt x="629" y="884"/>
                  </a:lnTo>
                  <a:lnTo>
                    <a:pt x="632" y="855"/>
                  </a:lnTo>
                  <a:lnTo>
                    <a:pt x="630" y="825"/>
                  </a:lnTo>
                  <a:lnTo>
                    <a:pt x="625" y="796"/>
                  </a:lnTo>
                  <a:lnTo>
                    <a:pt x="619" y="767"/>
                  </a:lnTo>
                  <a:lnTo>
                    <a:pt x="610" y="738"/>
                  </a:lnTo>
                  <a:lnTo>
                    <a:pt x="599" y="708"/>
                  </a:lnTo>
                  <a:lnTo>
                    <a:pt x="589" y="681"/>
                  </a:lnTo>
                  <a:lnTo>
                    <a:pt x="402" y="317"/>
                  </a:lnTo>
                  <a:lnTo>
                    <a:pt x="394" y="294"/>
                  </a:lnTo>
                  <a:lnTo>
                    <a:pt x="387" y="266"/>
                  </a:lnTo>
                  <a:lnTo>
                    <a:pt x="379" y="237"/>
                  </a:lnTo>
                  <a:lnTo>
                    <a:pt x="371" y="206"/>
                  </a:lnTo>
                  <a:lnTo>
                    <a:pt x="365" y="175"/>
                  </a:lnTo>
                  <a:lnTo>
                    <a:pt x="359" y="146"/>
                  </a:lnTo>
                  <a:lnTo>
                    <a:pt x="354" y="120"/>
                  </a:lnTo>
                  <a:lnTo>
                    <a:pt x="353" y="98"/>
                  </a:lnTo>
                  <a:lnTo>
                    <a:pt x="379" y="183"/>
                  </a:lnTo>
                  <a:lnTo>
                    <a:pt x="394" y="239"/>
                  </a:lnTo>
                  <a:lnTo>
                    <a:pt x="411" y="286"/>
                  </a:lnTo>
                  <a:lnTo>
                    <a:pt x="430" y="329"/>
                  </a:lnTo>
                  <a:lnTo>
                    <a:pt x="448" y="368"/>
                  </a:lnTo>
                  <a:lnTo>
                    <a:pt x="468" y="405"/>
                  </a:lnTo>
                  <a:lnTo>
                    <a:pt x="490" y="442"/>
                  </a:lnTo>
                  <a:lnTo>
                    <a:pt x="513" y="479"/>
                  </a:lnTo>
                  <a:lnTo>
                    <a:pt x="539" y="517"/>
                  </a:lnTo>
                  <a:lnTo>
                    <a:pt x="569" y="570"/>
                  </a:lnTo>
                  <a:lnTo>
                    <a:pt x="596" y="625"/>
                  </a:lnTo>
                  <a:lnTo>
                    <a:pt x="621" y="682"/>
                  </a:lnTo>
                  <a:lnTo>
                    <a:pt x="639" y="741"/>
                  </a:lnTo>
                  <a:lnTo>
                    <a:pt x="650" y="801"/>
                  </a:lnTo>
                  <a:lnTo>
                    <a:pt x="652" y="861"/>
                  </a:lnTo>
                  <a:lnTo>
                    <a:pt x="641" y="919"/>
                  </a:lnTo>
                  <a:lnTo>
                    <a:pt x="616" y="976"/>
                  </a:lnTo>
                  <a:lnTo>
                    <a:pt x="602" y="996"/>
                  </a:lnTo>
                  <a:lnTo>
                    <a:pt x="587" y="1013"/>
                  </a:lnTo>
                  <a:lnTo>
                    <a:pt x="567" y="1027"/>
                  </a:lnTo>
                  <a:lnTo>
                    <a:pt x="545" y="1041"/>
                  </a:lnTo>
                  <a:lnTo>
                    <a:pt x="522" y="1052"/>
                  </a:lnTo>
                  <a:lnTo>
                    <a:pt x="498" y="1060"/>
                  </a:lnTo>
                  <a:lnTo>
                    <a:pt x="471" y="1067"/>
                  </a:lnTo>
                  <a:lnTo>
                    <a:pt x="445" y="1072"/>
                  </a:lnTo>
                  <a:lnTo>
                    <a:pt x="419" y="1076"/>
                  </a:lnTo>
                  <a:lnTo>
                    <a:pt x="391" y="1078"/>
                  </a:lnTo>
                  <a:lnTo>
                    <a:pt x="365" y="1080"/>
                  </a:lnTo>
                  <a:lnTo>
                    <a:pt x="339" y="1080"/>
                  </a:lnTo>
                  <a:lnTo>
                    <a:pt x="313" y="1076"/>
                  </a:lnTo>
                  <a:lnTo>
                    <a:pt x="290" y="1075"/>
                  </a:lnTo>
                  <a:lnTo>
                    <a:pt x="268" y="1070"/>
                  </a:lnTo>
                  <a:lnTo>
                    <a:pt x="248" y="1066"/>
                  </a:lnTo>
                  <a:lnTo>
                    <a:pt x="219" y="1055"/>
                  </a:lnTo>
                  <a:lnTo>
                    <a:pt x="196" y="1038"/>
                  </a:lnTo>
                  <a:lnTo>
                    <a:pt x="174" y="1019"/>
                  </a:lnTo>
                  <a:lnTo>
                    <a:pt x="157" y="996"/>
                  </a:lnTo>
                  <a:lnTo>
                    <a:pt x="142" y="972"/>
                  </a:lnTo>
                  <a:lnTo>
                    <a:pt x="130" y="944"/>
                  </a:lnTo>
                  <a:lnTo>
                    <a:pt x="120" y="916"/>
                  </a:lnTo>
                  <a:lnTo>
                    <a:pt x="113" y="887"/>
                  </a:lnTo>
                  <a:lnTo>
                    <a:pt x="102" y="745"/>
                  </a:lnTo>
                  <a:lnTo>
                    <a:pt x="106" y="604"/>
                  </a:lnTo>
                  <a:lnTo>
                    <a:pt x="116" y="463"/>
                  </a:lnTo>
                  <a:lnTo>
                    <a:pt x="122" y="322"/>
                  </a:lnTo>
                  <a:lnTo>
                    <a:pt x="117" y="279"/>
                  </a:lnTo>
                  <a:lnTo>
                    <a:pt x="113" y="235"/>
                  </a:lnTo>
                  <a:lnTo>
                    <a:pt x="105" y="192"/>
                  </a:lnTo>
                  <a:lnTo>
                    <a:pt x="90" y="149"/>
                  </a:lnTo>
                  <a:lnTo>
                    <a:pt x="77" y="151"/>
                  </a:lnTo>
                  <a:lnTo>
                    <a:pt x="68" y="154"/>
                  </a:lnTo>
                  <a:lnTo>
                    <a:pt x="62" y="158"/>
                  </a:lnTo>
                  <a:lnTo>
                    <a:pt x="59" y="165"/>
                  </a:lnTo>
                  <a:lnTo>
                    <a:pt x="60" y="200"/>
                  </a:lnTo>
                  <a:lnTo>
                    <a:pt x="65" y="263"/>
                  </a:lnTo>
                  <a:lnTo>
                    <a:pt x="71" y="332"/>
                  </a:lnTo>
                  <a:lnTo>
                    <a:pt x="74" y="385"/>
                  </a:lnTo>
                  <a:lnTo>
                    <a:pt x="73" y="430"/>
                  </a:lnTo>
                  <a:lnTo>
                    <a:pt x="68" y="473"/>
                  </a:lnTo>
                  <a:lnTo>
                    <a:pt x="62" y="519"/>
                  </a:lnTo>
                  <a:lnTo>
                    <a:pt x="56" y="573"/>
                  </a:lnTo>
                  <a:lnTo>
                    <a:pt x="53" y="596"/>
                  </a:lnTo>
                  <a:lnTo>
                    <a:pt x="46" y="650"/>
                  </a:lnTo>
                  <a:lnTo>
                    <a:pt x="39" y="716"/>
                  </a:lnTo>
                  <a:lnTo>
                    <a:pt x="36" y="775"/>
                  </a:lnTo>
                  <a:lnTo>
                    <a:pt x="37" y="804"/>
                  </a:lnTo>
                  <a:lnTo>
                    <a:pt x="42" y="839"/>
                  </a:lnTo>
                  <a:lnTo>
                    <a:pt x="49" y="879"/>
                  </a:lnTo>
                  <a:lnTo>
                    <a:pt x="60" y="922"/>
                  </a:lnTo>
                  <a:lnTo>
                    <a:pt x="77" y="967"/>
                  </a:lnTo>
                  <a:lnTo>
                    <a:pt x="97" y="1007"/>
                  </a:lnTo>
                  <a:lnTo>
                    <a:pt x="120" y="1044"/>
                  </a:lnTo>
                  <a:lnTo>
                    <a:pt x="150" y="1075"/>
                  </a:lnTo>
                  <a:lnTo>
                    <a:pt x="160" y="1083"/>
                  </a:lnTo>
                  <a:lnTo>
                    <a:pt x="171" y="1090"/>
                  </a:lnTo>
                  <a:lnTo>
                    <a:pt x="183" y="1096"/>
                  </a:lnTo>
                  <a:lnTo>
                    <a:pt x="196" y="1103"/>
                  </a:lnTo>
                  <a:lnTo>
                    <a:pt x="208" y="1107"/>
                  </a:lnTo>
                  <a:lnTo>
                    <a:pt x="219" y="1112"/>
                  </a:lnTo>
                  <a:lnTo>
                    <a:pt x="228" y="1116"/>
                  </a:lnTo>
                  <a:lnTo>
                    <a:pt x="236" y="1121"/>
                  </a:lnTo>
                  <a:lnTo>
                    <a:pt x="233" y="1124"/>
                  </a:lnTo>
                  <a:lnTo>
                    <a:pt x="227" y="1126"/>
                  </a:lnTo>
                  <a:lnTo>
                    <a:pt x="219" y="1126"/>
                  </a:lnTo>
                  <a:lnTo>
                    <a:pt x="210" y="1124"/>
                  </a:lnTo>
                  <a:lnTo>
                    <a:pt x="202" y="1124"/>
                  </a:lnTo>
                  <a:lnTo>
                    <a:pt x="193" y="1123"/>
                  </a:lnTo>
                  <a:lnTo>
                    <a:pt x="187" y="1121"/>
                  </a:lnTo>
                  <a:lnTo>
                    <a:pt x="182" y="1120"/>
                  </a:lnTo>
                  <a:lnTo>
                    <a:pt x="134" y="1093"/>
                  </a:lnTo>
                  <a:lnTo>
                    <a:pt x="94" y="1058"/>
                  </a:lnTo>
                  <a:lnTo>
                    <a:pt x="62" y="1015"/>
                  </a:lnTo>
                  <a:lnTo>
                    <a:pt x="36" y="967"/>
                  </a:lnTo>
                  <a:lnTo>
                    <a:pt x="19" y="915"/>
                  </a:lnTo>
                  <a:lnTo>
                    <a:pt x="6" y="859"/>
                  </a:lnTo>
                  <a:lnTo>
                    <a:pt x="0" y="804"/>
                  </a:lnTo>
                  <a:lnTo>
                    <a:pt x="0" y="748"/>
                  </a:lnTo>
                  <a:lnTo>
                    <a:pt x="5" y="688"/>
                  </a:lnTo>
                  <a:lnTo>
                    <a:pt x="11" y="628"/>
                  </a:lnTo>
                  <a:lnTo>
                    <a:pt x="20" y="568"/>
                  </a:lnTo>
                  <a:lnTo>
                    <a:pt x="31" y="50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14"/>
            <p:cNvSpPr>
              <a:spLocks/>
            </p:cNvSpPr>
            <p:nvPr/>
          </p:nvSpPr>
          <p:spPr bwMode="auto">
            <a:xfrm>
              <a:off x="5530850" y="315913"/>
              <a:ext cx="547688" cy="520700"/>
            </a:xfrm>
            <a:custGeom>
              <a:avLst/>
              <a:gdLst/>
              <a:ahLst/>
              <a:cxnLst>
                <a:cxn ang="0">
                  <a:pos x="559" y="398"/>
                </a:cxn>
                <a:cxn ang="0">
                  <a:pos x="565" y="222"/>
                </a:cxn>
                <a:cxn ang="0">
                  <a:pos x="499" y="76"/>
                </a:cxn>
                <a:cxn ang="0">
                  <a:pos x="410" y="36"/>
                </a:cxn>
                <a:cxn ang="0">
                  <a:pos x="511" y="239"/>
                </a:cxn>
                <a:cxn ang="0">
                  <a:pos x="497" y="490"/>
                </a:cxn>
                <a:cxn ang="0">
                  <a:pos x="481" y="489"/>
                </a:cxn>
                <a:cxn ang="0">
                  <a:pos x="493" y="325"/>
                </a:cxn>
                <a:cxn ang="0">
                  <a:pos x="439" y="111"/>
                </a:cxn>
                <a:cxn ang="0">
                  <a:pos x="371" y="59"/>
                </a:cxn>
                <a:cxn ang="0">
                  <a:pos x="283" y="68"/>
                </a:cxn>
                <a:cxn ang="0">
                  <a:pos x="213" y="147"/>
                </a:cxn>
                <a:cxn ang="0">
                  <a:pos x="251" y="365"/>
                </a:cxn>
                <a:cxn ang="0">
                  <a:pos x="387" y="529"/>
                </a:cxn>
                <a:cxn ang="0">
                  <a:pos x="327" y="513"/>
                </a:cxn>
                <a:cxn ang="0">
                  <a:pos x="194" y="312"/>
                </a:cxn>
                <a:cxn ang="0">
                  <a:pos x="219" y="433"/>
                </a:cxn>
                <a:cxn ang="0">
                  <a:pos x="314" y="576"/>
                </a:cxn>
                <a:cxn ang="0">
                  <a:pos x="262" y="550"/>
                </a:cxn>
                <a:cxn ang="0">
                  <a:pos x="183" y="450"/>
                </a:cxn>
                <a:cxn ang="0">
                  <a:pos x="132" y="285"/>
                </a:cxn>
                <a:cxn ang="0">
                  <a:pos x="182" y="148"/>
                </a:cxn>
                <a:cxn ang="0">
                  <a:pos x="182" y="124"/>
                </a:cxn>
                <a:cxn ang="0">
                  <a:pos x="140" y="165"/>
                </a:cxn>
                <a:cxn ang="0">
                  <a:pos x="103" y="359"/>
                </a:cxn>
                <a:cxn ang="0">
                  <a:pos x="196" y="543"/>
                </a:cxn>
                <a:cxn ang="0">
                  <a:pos x="249" y="598"/>
                </a:cxn>
                <a:cxn ang="0">
                  <a:pos x="260" y="629"/>
                </a:cxn>
                <a:cxn ang="0">
                  <a:pos x="134" y="501"/>
                </a:cxn>
                <a:cxn ang="0">
                  <a:pos x="60" y="322"/>
                </a:cxn>
                <a:cxn ang="0">
                  <a:pos x="37" y="345"/>
                </a:cxn>
                <a:cxn ang="0">
                  <a:pos x="95" y="513"/>
                </a:cxn>
                <a:cxn ang="0">
                  <a:pos x="226" y="643"/>
                </a:cxn>
                <a:cxn ang="0">
                  <a:pos x="162" y="637"/>
                </a:cxn>
                <a:cxn ang="0">
                  <a:pos x="29" y="487"/>
                </a:cxn>
                <a:cxn ang="0">
                  <a:pos x="5" y="328"/>
                </a:cxn>
                <a:cxn ang="0">
                  <a:pos x="69" y="211"/>
                </a:cxn>
                <a:cxn ang="0">
                  <a:pos x="140" y="116"/>
                </a:cxn>
                <a:cxn ang="0">
                  <a:pos x="246" y="42"/>
                </a:cxn>
                <a:cxn ang="0">
                  <a:pos x="343" y="0"/>
                </a:cxn>
                <a:cxn ang="0">
                  <a:pos x="488" y="39"/>
                </a:cxn>
                <a:cxn ang="0">
                  <a:pos x="601" y="144"/>
                </a:cxn>
                <a:cxn ang="0">
                  <a:pos x="673" y="244"/>
                </a:cxn>
                <a:cxn ang="0">
                  <a:pos x="679" y="373"/>
                </a:cxn>
                <a:cxn ang="0">
                  <a:pos x="619" y="495"/>
                </a:cxn>
                <a:cxn ang="0">
                  <a:pos x="585" y="524"/>
                </a:cxn>
                <a:cxn ang="0">
                  <a:pos x="605" y="478"/>
                </a:cxn>
                <a:cxn ang="0">
                  <a:pos x="661" y="318"/>
                </a:cxn>
                <a:cxn ang="0">
                  <a:pos x="638" y="231"/>
                </a:cxn>
                <a:cxn ang="0">
                  <a:pos x="602" y="256"/>
                </a:cxn>
                <a:cxn ang="0">
                  <a:pos x="554" y="493"/>
                </a:cxn>
              </a:cxnLst>
              <a:rect l="0" t="0" r="r" b="b"/>
              <a:pathLst>
                <a:path w="688" h="657">
                  <a:moveTo>
                    <a:pt x="516" y="540"/>
                  </a:moveTo>
                  <a:lnTo>
                    <a:pt x="528" y="506"/>
                  </a:lnTo>
                  <a:lnTo>
                    <a:pt x="541" y="470"/>
                  </a:lnTo>
                  <a:lnTo>
                    <a:pt x="550" y="435"/>
                  </a:lnTo>
                  <a:lnTo>
                    <a:pt x="559" y="398"/>
                  </a:lnTo>
                  <a:lnTo>
                    <a:pt x="565" y="361"/>
                  </a:lnTo>
                  <a:lnTo>
                    <a:pt x="568" y="324"/>
                  </a:lnTo>
                  <a:lnTo>
                    <a:pt x="571" y="288"/>
                  </a:lnTo>
                  <a:lnTo>
                    <a:pt x="570" y="253"/>
                  </a:lnTo>
                  <a:lnTo>
                    <a:pt x="565" y="222"/>
                  </a:lnTo>
                  <a:lnTo>
                    <a:pt x="559" y="190"/>
                  </a:lnTo>
                  <a:lnTo>
                    <a:pt x="550" y="158"/>
                  </a:lnTo>
                  <a:lnTo>
                    <a:pt x="536" y="127"/>
                  </a:lnTo>
                  <a:lnTo>
                    <a:pt x="521" y="101"/>
                  </a:lnTo>
                  <a:lnTo>
                    <a:pt x="499" y="76"/>
                  </a:lnTo>
                  <a:lnTo>
                    <a:pt x="473" y="57"/>
                  </a:lnTo>
                  <a:lnTo>
                    <a:pt x="442" y="44"/>
                  </a:lnTo>
                  <a:lnTo>
                    <a:pt x="433" y="40"/>
                  </a:lnTo>
                  <a:lnTo>
                    <a:pt x="422" y="37"/>
                  </a:lnTo>
                  <a:lnTo>
                    <a:pt x="410" y="36"/>
                  </a:lnTo>
                  <a:lnTo>
                    <a:pt x="400" y="39"/>
                  </a:lnTo>
                  <a:lnTo>
                    <a:pt x="444" y="80"/>
                  </a:lnTo>
                  <a:lnTo>
                    <a:pt x="476" y="128"/>
                  </a:lnTo>
                  <a:lnTo>
                    <a:pt x="497" y="182"/>
                  </a:lnTo>
                  <a:lnTo>
                    <a:pt x="511" y="239"/>
                  </a:lnTo>
                  <a:lnTo>
                    <a:pt x="517" y="298"/>
                  </a:lnTo>
                  <a:lnTo>
                    <a:pt x="517" y="358"/>
                  </a:lnTo>
                  <a:lnTo>
                    <a:pt x="513" y="415"/>
                  </a:lnTo>
                  <a:lnTo>
                    <a:pt x="504" y="470"/>
                  </a:lnTo>
                  <a:lnTo>
                    <a:pt x="497" y="490"/>
                  </a:lnTo>
                  <a:lnTo>
                    <a:pt x="490" y="507"/>
                  </a:lnTo>
                  <a:lnTo>
                    <a:pt x="482" y="519"/>
                  </a:lnTo>
                  <a:lnTo>
                    <a:pt x="473" y="526"/>
                  </a:lnTo>
                  <a:lnTo>
                    <a:pt x="477" y="507"/>
                  </a:lnTo>
                  <a:lnTo>
                    <a:pt x="481" y="489"/>
                  </a:lnTo>
                  <a:lnTo>
                    <a:pt x="482" y="472"/>
                  </a:lnTo>
                  <a:lnTo>
                    <a:pt x="485" y="455"/>
                  </a:lnTo>
                  <a:lnTo>
                    <a:pt x="490" y="412"/>
                  </a:lnTo>
                  <a:lnTo>
                    <a:pt x="493" y="369"/>
                  </a:lnTo>
                  <a:lnTo>
                    <a:pt x="493" y="325"/>
                  </a:lnTo>
                  <a:lnTo>
                    <a:pt x="490" y="282"/>
                  </a:lnTo>
                  <a:lnTo>
                    <a:pt x="484" y="239"/>
                  </a:lnTo>
                  <a:lnTo>
                    <a:pt x="473" y="196"/>
                  </a:lnTo>
                  <a:lnTo>
                    <a:pt x="457" y="153"/>
                  </a:lnTo>
                  <a:lnTo>
                    <a:pt x="439" y="111"/>
                  </a:lnTo>
                  <a:lnTo>
                    <a:pt x="427" y="96"/>
                  </a:lnTo>
                  <a:lnTo>
                    <a:pt x="414" y="84"/>
                  </a:lnTo>
                  <a:lnTo>
                    <a:pt x="400" y="73"/>
                  </a:lnTo>
                  <a:lnTo>
                    <a:pt x="387" y="64"/>
                  </a:lnTo>
                  <a:lnTo>
                    <a:pt x="371" y="59"/>
                  </a:lnTo>
                  <a:lnTo>
                    <a:pt x="356" y="54"/>
                  </a:lnTo>
                  <a:lnTo>
                    <a:pt x="339" y="53"/>
                  </a:lnTo>
                  <a:lnTo>
                    <a:pt x="320" y="54"/>
                  </a:lnTo>
                  <a:lnTo>
                    <a:pt x="302" y="60"/>
                  </a:lnTo>
                  <a:lnTo>
                    <a:pt x="283" y="68"/>
                  </a:lnTo>
                  <a:lnTo>
                    <a:pt x="266" y="80"/>
                  </a:lnTo>
                  <a:lnTo>
                    <a:pt x="249" y="94"/>
                  </a:lnTo>
                  <a:lnTo>
                    <a:pt x="234" y="110"/>
                  </a:lnTo>
                  <a:lnTo>
                    <a:pt x="222" y="128"/>
                  </a:lnTo>
                  <a:lnTo>
                    <a:pt x="213" y="147"/>
                  </a:lnTo>
                  <a:lnTo>
                    <a:pt x="206" y="168"/>
                  </a:lnTo>
                  <a:lnTo>
                    <a:pt x="206" y="219"/>
                  </a:lnTo>
                  <a:lnTo>
                    <a:pt x="216" y="270"/>
                  </a:lnTo>
                  <a:lnTo>
                    <a:pt x="229" y="318"/>
                  </a:lnTo>
                  <a:lnTo>
                    <a:pt x="251" y="365"/>
                  </a:lnTo>
                  <a:lnTo>
                    <a:pt x="276" y="409"/>
                  </a:lnTo>
                  <a:lnTo>
                    <a:pt x="305" y="450"/>
                  </a:lnTo>
                  <a:lnTo>
                    <a:pt x="337" y="486"/>
                  </a:lnTo>
                  <a:lnTo>
                    <a:pt x="373" y="518"/>
                  </a:lnTo>
                  <a:lnTo>
                    <a:pt x="387" y="529"/>
                  </a:lnTo>
                  <a:lnTo>
                    <a:pt x="399" y="540"/>
                  </a:lnTo>
                  <a:lnTo>
                    <a:pt x="405" y="550"/>
                  </a:lnTo>
                  <a:lnTo>
                    <a:pt x="404" y="563"/>
                  </a:lnTo>
                  <a:lnTo>
                    <a:pt x="363" y="541"/>
                  </a:lnTo>
                  <a:lnTo>
                    <a:pt x="327" y="513"/>
                  </a:lnTo>
                  <a:lnTo>
                    <a:pt x="293" y="478"/>
                  </a:lnTo>
                  <a:lnTo>
                    <a:pt x="263" y="439"/>
                  </a:lnTo>
                  <a:lnTo>
                    <a:pt x="237" y="398"/>
                  </a:lnTo>
                  <a:lnTo>
                    <a:pt x="214" y="355"/>
                  </a:lnTo>
                  <a:lnTo>
                    <a:pt x="194" y="312"/>
                  </a:lnTo>
                  <a:lnTo>
                    <a:pt x="179" y="268"/>
                  </a:lnTo>
                  <a:lnTo>
                    <a:pt x="180" y="312"/>
                  </a:lnTo>
                  <a:lnTo>
                    <a:pt x="188" y="353"/>
                  </a:lnTo>
                  <a:lnTo>
                    <a:pt x="200" y="393"/>
                  </a:lnTo>
                  <a:lnTo>
                    <a:pt x="219" y="433"/>
                  </a:lnTo>
                  <a:lnTo>
                    <a:pt x="240" y="470"/>
                  </a:lnTo>
                  <a:lnTo>
                    <a:pt x="263" y="507"/>
                  </a:lnTo>
                  <a:lnTo>
                    <a:pt x="288" y="541"/>
                  </a:lnTo>
                  <a:lnTo>
                    <a:pt x="314" y="572"/>
                  </a:lnTo>
                  <a:lnTo>
                    <a:pt x="314" y="576"/>
                  </a:lnTo>
                  <a:lnTo>
                    <a:pt x="311" y="580"/>
                  </a:lnTo>
                  <a:lnTo>
                    <a:pt x="308" y="581"/>
                  </a:lnTo>
                  <a:lnTo>
                    <a:pt x="302" y="581"/>
                  </a:lnTo>
                  <a:lnTo>
                    <a:pt x="282" y="566"/>
                  </a:lnTo>
                  <a:lnTo>
                    <a:pt x="262" y="550"/>
                  </a:lnTo>
                  <a:lnTo>
                    <a:pt x="245" y="533"/>
                  </a:lnTo>
                  <a:lnTo>
                    <a:pt x="229" y="516"/>
                  </a:lnTo>
                  <a:lnTo>
                    <a:pt x="214" y="496"/>
                  </a:lnTo>
                  <a:lnTo>
                    <a:pt x="199" y="475"/>
                  </a:lnTo>
                  <a:lnTo>
                    <a:pt x="183" y="450"/>
                  </a:lnTo>
                  <a:lnTo>
                    <a:pt x="168" y="421"/>
                  </a:lnTo>
                  <a:lnTo>
                    <a:pt x="156" y="387"/>
                  </a:lnTo>
                  <a:lnTo>
                    <a:pt x="145" y="353"/>
                  </a:lnTo>
                  <a:lnTo>
                    <a:pt x="137" y="319"/>
                  </a:lnTo>
                  <a:lnTo>
                    <a:pt x="132" y="285"/>
                  </a:lnTo>
                  <a:lnTo>
                    <a:pt x="132" y="251"/>
                  </a:lnTo>
                  <a:lnTo>
                    <a:pt x="139" y="219"/>
                  </a:lnTo>
                  <a:lnTo>
                    <a:pt x="151" y="188"/>
                  </a:lnTo>
                  <a:lnTo>
                    <a:pt x="172" y="159"/>
                  </a:lnTo>
                  <a:lnTo>
                    <a:pt x="182" y="148"/>
                  </a:lnTo>
                  <a:lnTo>
                    <a:pt x="188" y="136"/>
                  </a:lnTo>
                  <a:lnTo>
                    <a:pt x="194" y="125"/>
                  </a:lnTo>
                  <a:lnTo>
                    <a:pt x="200" y="114"/>
                  </a:lnTo>
                  <a:lnTo>
                    <a:pt x="191" y="119"/>
                  </a:lnTo>
                  <a:lnTo>
                    <a:pt x="182" y="124"/>
                  </a:lnTo>
                  <a:lnTo>
                    <a:pt x="172" y="130"/>
                  </a:lnTo>
                  <a:lnTo>
                    <a:pt x="165" y="137"/>
                  </a:lnTo>
                  <a:lnTo>
                    <a:pt x="157" y="145"/>
                  </a:lnTo>
                  <a:lnTo>
                    <a:pt x="149" y="156"/>
                  </a:lnTo>
                  <a:lnTo>
                    <a:pt x="140" y="165"/>
                  </a:lnTo>
                  <a:lnTo>
                    <a:pt x="132" y="178"/>
                  </a:lnTo>
                  <a:lnTo>
                    <a:pt x="112" y="222"/>
                  </a:lnTo>
                  <a:lnTo>
                    <a:pt x="102" y="268"/>
                  </a:lnTo>
                  <a:lnTo>
                    <a:pt x="99" y="315"/>
                  </a:lnTo>
                  <a:lnTo>
                    <a:pt x="103" y="359"/>
                  </a:lnTo>
                  <a:lnTo>
                    <a:pt x="115" y="404"/>
                  </a:lnTo>
                  <a:lnTo>
                    <a:pt x="134" y="447"/>
                  </a:lnTo>
                  <a:lnTo>
                    <a:pt x="157" y="489"/>
                  </a:lnTo>
                  <a:lnTo>
                    <a:pt x="185" y="529"/>
                  </a:lnTo>
                  <a:lnTo>
                    <a:pt x="196" y="543"/>
                  </a:lnTo>
                  <a:lnTo>
                    <a:pt x="206" y="553"/>
                  </a:lnTo>
                  <a:lnTo>
                    <a:pt x="219" y="566"/>
                  </a:lnTo>
                  <a:lnTo>
                    <a:pt x="229" y="576"/>
                  </a:lnTo>
                  <a:lnTo>
                    <a:pt x="240" y="587"/>
                  </a:lnTo>
                  <a:lnTo>
                    <a:pt x="249" y="598"/>
                  </a:lnTo>
                  <a:lnTo>
                    <a:pt x="260" y="609"/>
                  </a:lnTo>
                  <a:lnTo>
                    <a:pt x="270" y="621"/>
                  </a:lnTo>
                  <a:lnTo>
                    <a:pt x="268" y="626"/>
                  </a:lnTo>
                  <a:lnTo>
                    <a:pt x="265" y="629"/>
                  </a:lnTo>
                  <a:lnTo>
                    <a:pt x="260" y="629"/>
                  </a:lnTo>
                  <a:lnTo>
                    <a:pt x="256" y="627"/>
                  </a:lnTo>
                  <a:lnTo>
                    <a:pt x="220" y="601"/>
                  </a:lnTo>
                  <a:lnTo>
                    <a:pt x="188" y="572"/>
                  </a:lnTo>
                  <a:lnTo>
                    <a:pt x="160" y="538"/>
                  </a:lnTo>
                  <a:lnTo>
                    <a:pt x="134" y="501"/>
                  </a:lnTo>
                  <a:lnTo>
                    <a:pt x="111" y="462"/>
                  </a:lnTo>
                  <a:lnTo>
                    <a:pt x="92" y="422"/>
                  </a:lnTo>
                  <a:lnTo>
                    <a:pt x="75" y="379"/>
                  </a:lnTo>
                  <a:lnTo>
                    <a:pt x="62" y="335"/>
                  </a:lnTo>
                  <a:lnTo>
                    <a:pt x="60" y="322"/>
                  </a:lnTo>
                  <a:lnTo>
                    <a:pt x="59" y="308"/>
                  </a:lnTo>
                  <a:lnTo>
                    <a:pt x="57" y="296"/>
                  </a:lnTo>
                  <a:lnTo>
                    <a:pt x="55" y="285"/>
                  </a:lnTo>
                  <a:lnTo>
                    <a:pt x="40" y="315"/>
                  </a:lnTo>
                  <a:lnTo>
                    <a:pt x="37" y="345"/>
                  </a:lnTo>
                  <a:lnTo>
                    <a:pt x="42" y="378"/>
                  </a:lnTo>
                  <a:lnTo>
                    <a:pt x="48" y="410"/>
                  </a:lnTo>
                  <a:lnTo>
                    <a:pt x="60" y="447"/>
                  </a:lnTo>
                  <a:lnTo>
                    <a:pt x="77" y="481"/>
                  </a:lnTo>
                  <a:lnTo>
                    <a:pt x="95" y="513"/>
                  </a:lnTo>
                  <a:lnTo>
                    <a:pt x="117" y="544"/>
                  </a:lnTo>
                  <a:lnTo>
                    <a:pt x="142" y="572"/>
                  </a:lnTo>
                  <a:lnTo>
                    <a:pt x="168" y="597"/>
                  </a:lnTo>
                  <a:lnTo>
                    <a:pt x="196" y="621"/>
                  </a:lnTo>
                  <a:lnTo>
                    <a:pt x="226" y="643"/>
                  </a:lnTo>
                  <a:lnTo>
                    <a:pt x="223" y="647"/>
                  </a:lnTo>
                  <a:lnTo>
                    <a:pt x="216" y="650"/>
                  </a:lnTo>
                  <a:lnTo>
                    <a:pt x="206" y="653"/>
                  </a:lnTo>
                  <a:lnTo>
                    <a:pt x="197" y="657"/>
                  </a:lnTo>
                  <a:lnTo>
                    <a:pt x="162" y="637"/>
                  </a:lnTo>
                  <a:lnTo>
                    <a:pt x="128" y="612"/>
                  </a:lnTo>
                  <a:lnTo>
                    <a:pt x="99" y="586"/>
                  </a:lnTo>
                  <a:lnTo>
                    <a:pt x="72" y="555"/>
                  </a:lnTo>
                  <a:lnTo>
                    <a:pt x="48" y="523"/>
                  </a:lnTo>
                  <a:lnTo>
                    <a:pt x="29" y="487"/>
                  </a:lnTo>
                  <a:lnTo>
                    <a:pt x="12" y="449"/>
                  </a:lnTo>
                  <a:lnTo>
                    <a:pt x="2" y="409"/>
                  </a:lnTo>
                  <a:lnTo>
                    <a:pt x="0" y="382"/>
                  </a:lnTo>
                  <a:lnTo>
                    <a:pt x="2" y="355"/>
                  </a:lnTo>
                  <a:lnTo>
                    <a:pt x="5" y="328"/>
                  </a:lnTo>
                  <a:lnTo>
                    <a:pt x="11" y="301"/>
                  </a:lnTo>
                  <a:lnTo>
                    <a:pt x="18" y="275"/>
                  </a:lnTo>
                  <a:lnTo>
                    <a:pt x="32" y="251"/>
                  </a:lnTo>
                  <a:lnTo>
                    <a:pt x="48" y="230"/>
                  </a:lnTo>
                  <a:lnTo>
                    <a:pt x="69" y="211"/>
                  </a:lnTo>
                  <a:lnTo>
                    <a:pt x="82" y="184"/>
                  </a:lnTo>
                  <a:lnTo>
                    <a:pt x="95" y="162"/>
                  </a:lnTo>
                  <a:lnTo>
                    <a:pt x="109" y="144"/>
                  </a:lnTo>
                  <a:lnTo>
                    <a:pt x="123" y="130"/>
                  </a:lnTo>
                  <a:lnTo>
                    <a:pt x="140" y="116"/>
                  </a:lnTo>
                  <a:lnTo>
                    <a:pt x="159" y="105"/>
                  </a:lnTo>
                  <a:lnTo>
                    <a:pt x="180" y="91"/>
                  </a:lnTo>
                  <a:lnTo>
                    <a:pt x="206" y="77"/>
                  </a:lnTo>
                  <a:lnTo>
                    <a:pt x="226" y="57"/>
                  </a:lnTo>
                  <a:lnTo>
                    <a:pt x="246" y="42"/>
                  </a:lnTo>
                  <a:lnTo>
                    <a:pt x="265" y="28"/>
                  </a:lnTo>
                  <a:lnTo>
                    <a:pt x="285" y="17"/>
                  </a:lnTo>
                  <a:lnTo>
                    <a:pt x="303" y="10"/>
                  </a:lnTo>
                  <a:lnTo>
                    <a:pt x="323" y="3"/>
                  </a:lnTo>
                  <a:lnTo>
                    <a:pt x="343" y="0"/>
                  </a:lnTo>
                  <a:lnTo>
                    <a:pt x="365" y="0"/>
                  </a:lnTo>
                  <a:lnTo>
                    <a:pt x="397" y="2"/>
                  </a:lnTo>
                  <a:lnTo>
                    <a:pt x="428" y="10"/>
                  </a:lnTo>
                  <a:lnTo>
                    <a:pt x="459" y="22"/>
                  </a:lnTo>
                  <a:lnTo>
                    <a:pt x="488" y="39"/>
                  </a:lnTo>
                  <a:lnTo>
                    <a:pt x="516" y="57"/>
                  </a:lnTo>
                  <a:lnTo>
                    <a:pt x="541" y="80"/>
                  </a:lnTo>
                  <a:lnTo>
                    <a:pt x="562" y="104"/>
                  </a:lnTo>
                  <a:lnTo>
                    <a:pt x="579" y="128"/>
                  </a:lnTo>
                  <a:lnTo>
                    <a:pt x="601" y="144"/>
                  </a:lnTo>
                  <a:lnTo>
                    <a:pt x="619" y="161"/>
                  </a:lnTo>
                  <a:lnTo>
                    <a:pt x="636" y="179"/>
                  </a:lnTo>
                  <a:lnTo>
                    <a:pt x="650" y="199"/>
                  </a:lnTo>
                  <a:lnTo>
                    <a:pt x="662" y="221"/>
                  </a:lnTo>
                  <a:lnTo>
                    <a:pt x="673" y="244"/>
                  </a:lnTo>
                  <a:lnTo>
                    <a:pt x="682" y="268"/>
                  </a:lnTo>
                  <a:lnTo>
                    <a:pt x="688" y="295"/>
                  </a:lnTo>
                  <a:lnTo>
                    <a:pt x="688" y="319"/>
                  </a:lnTo>
                  <a:lnTo>
                    <a:pt x="685" y="345"/>
                  </a:lnTo>
                  <a:lnTo>
                    <a:pt x="679" y="373"/>
                  </a:lnTo>
                  <a:lnTo>
                    <a:pt x="672" y="401"/>
                  </a:lnTo>
                  <a:lnTo>
                    <a:pt x="662" y="427"/>
                  </a:lnTo>
                  <a:lnTo>
                    <a:pt x="650" y="452"/>
                  </a:lnTo>
                  <a:lnTo>
                    <a:pt x="636" y="475"/>
                  </a:lnTo>
                  <a:lnTo>
                    <a:pt x="619" y="495"/>
                  </a:lnTo>
                  <a:lnTo>
                    <a:pt x="613" y="503"/>
                  </a:lnTo>
                  <a:lnTo>
                    <a:pt x="605" y="509"/>
                  </a:lnTo>
                  <a:lnTo>
                    <a:pt x="599" y="515"/>
                  </a:lnTo>
                  <a:lnTo>
                    <a:pt x="591" y="519"/>
                  </a:lnTo>
                  <a:lnTo>
                    <a:pt x="585" y="524"/>
                  </a:lnTo>
                  <a:lnTo>
                    <a:pt x="579" y="526"/>
                  </a:lnTo>
                  <a:lnTo>
                    <a:pt x="574" y="526"/>
                  </a:lnTo>
                  <a:lnTo>
                    <a:pt x="570" y="523"/>
                  </a:lnTo>
                  <a:lnTo>
                    <a:pt x="588" y="503"/>
                  </a:lnTo>
                  <a:lnTo>
                    <a:pt x="605" y="478"/>
                  </a:lnTo>
                  <a:lnTo>
                    <a:pt x="622" y="449"/>
                  </a:lnTo>
                  <a:lnTo>
                    <a:pt x="636" y="418"/>
                  </a:lnTo>
                  <a:lnTo>
                    <a:pt x="647" y="384"/>
                  </a:lnTo>
                  <a:lnTo>
                    <a:pt x="656" y="350"/>
                  </a:lnTo>
                  <a:lnTo>
                    <a:pt x="661" y="318"/>
                  </a:lnTo>
                  <a:lnTo>
                    <a:pt x="661" y="287"/>
                  </a:lnTo>
                  <a:lnTo>
                    <a:pt x="656" y="270"/>
                  </a:lnTo>
                  <a:lnTo>
                    <a:pt x="651" y="255"/>
                  </a:lnTo>
                  <a:lnTo>
                    <a:pt x="645" y="242"/>
                  </a:lnTo>
                  <a:lnTo>
                    <a:pt x="638" y="231"/>
                  </a:lnTo>
                  <a:lnTo>
                    <a:pt x="630" y="222"/>
                  </a:lnTo>
                  <a:lnTo>
                    <a:pt x="621" y="213"/>
                  </a:lnTo>
                  <a:lnTo>
                    <a:pt x="611" y="204"/>
                  </a:lnTo>
                  <a:lnTo>
                    <a:pt x="601" y="196"/>
                  </a:lnTo>
                  <a:lnTo>
                    <a:pt x="602" y="256"/>
                  </a:lnTo>
                  <a:lnTo>
                    <a:pt x="599" y="316"/>
                  </a:lnTo>
                  <a:lnTo>
                    <a:pt x="590" y="376"/>
                  </a:lnTo>
                  <a:lnTo>
                    <a:pt x="574" y="438"/>
                  </a:lnTo>
                  <a:lnTo>
                    <a:pt x="564" y="469"/>
                  </a:lnTo>
                  <a:lnTo>
                    <a:pt x="554" y="493"/>
                  </a:lnTo>
                  <a:lnTo>
                    <a:pt x="544" y="513"/>
                  </a:lnTo>
                  <a:lnTo>
                    <a:pt x="534" y="532"/>
                  </a:lnTo>
                  <a:lnTo>
                    <a:pt x="516" y="5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15"/>
            <p:cNvSpPr>
              <a:spLocks/>
            </p:cNvSpPr>
            <p:nvPr/>
          </p:nvSpPr>
          <p:spPr bwMode="auto">
            <a:xfrm>
              <a:off x="5759450" y="425450"/>
              <a:ext cx="127000" cy="309563"/>
            </a:xfrm>
            <a:custGeom>
              <a:avLst/>
              <a:gdLst/>
              <a:ahLst/>
              <a:cxnLst>
                <a:cxn ang="0">
                  <a:pos x="24" y="14"/>
                </a:cxn>
                <a:cxn ang="0">
                  <a:pos x="41" y="5"/>
                </a:cxn>
                <a:cxn ang="0">
                  <a:pos x="59" y="0"/>
                </a:cxn>
                <a:cxn ang="0">
                  <a:pos x="79" y="2"/>
                </a:cxn>
                <a:cxn ang="0">
                  <a:pos x="110" y="22"/>
                </a:cxn>
                <a:cxn ang="0">
                  <a:pos x="136" y="68"/>
                </a:cxn>
                <a:cxn ang="0">
                  <a:pos x="150" y="124"/>
                </a:cxn>
                <a:cxn ang="0">
                  <a:pos x="156" y="179"/>
                </a:cxn>
                <a:cxn ang="0">
                  <a:pos x="161" y="236"/>
                </a:cxn>
                <a:cxn ang="0">
                  <a:pos x="159" y="298"/>
                </a:cxn>
                <a:cxn ang="0">
                  <a:pos x="151" y="330"/>
                </a:cxn>
                <a:cxn ang="0">
                  <a:pos x="145" y="329"/>
                </a:cxn>
                <a:cxn ang="0">
                  <a:pos x="144" y="293"/>
                </a:cxn>
                <a:cxn ang="0">
                  <a:pos x="139" y="225"/>
                </a:cxn>
                <a:cxn ang="0">
                  <a:pos x="125" y="158"/>
                </a:cxn>
                <a:cxn ang="0">
                  <a:pos x="104" y="93"/>
                </a:cxn>
                <a:cxn ang="0">
                  <a:pos x="77" y="56"/>
                </a:cxn>
                <a:cxn ang="0">
                  <a:pos x="56" y="53"/>
                </a:cxn>
                <a:cxn ang="0">
                  <a:pos x="36" y="79"/>
                </a:cxn>
                <a:cxn ang="0">
                  <a:pos x="31" y="124"/>
                </a:cxn>
                <a:cxn ang="0">
                  <a:pos x="42" y="170"/>
                </a:cxn>
                <a:cxn ang="0">
                  <a:pos x="59" y="215"/>
                </a:cxn>
                <a:cxn ang="0">
                  <a:pos x="76" y="258"/>
                </a:cxn>
                <a:cxn ang="0">
                  <a:pos x="99" y="296"/>
                </a:cxn>
                <a:cxn ang="0">
                  <a:pos x="124" y="332"/>
                </a:cxn>
                <a:cxn ang="0">
                  <a:pos x="147" y="370"/>
                </a:cxn>
                <a:cxn ang="0">
                  <a:pos x="142" y="389"/>
                </a:cxn>
                <a:cxn ang="0">
                  <a:pos x="124" y="369"/>
                </a:cxn>
                <a:cxn ang="0">
                  <a:pos x="93" y="330"/>
                </a:cxn>
                <a:cxn ang="0">
                  <a:pos x="54" y="264"/>
                </a:cxn>
                <a:cxn ang="0">
                  <a:pos x="22" y="193"/>
                </a:cxn>
                <a:cxn ang="0">
                  <a:pos x="4" y="121"/>
                </a:cxn>
                <a:cxn ang="0">
                  <a:pos x="2" y="68"/>
                </a:cxn>
                <a:cxn ang="0">
                  <a:pos x="11" y="36"/>
                </a:cxn>
              </a:cxnLst>
              <a:rect l="0" t="0" r="r" b="b"/>
              <a:pathLst>
                <a:path w="161" h="390">
                  <a:moveTo>
                    <a:pt x="17" y="21"/>
                  </a:moveTo>
                  <a:lnTo>
                    <a:pt x="24" y="14"/>
                  </a:lnTo>
                  <a:lnTo>
                    <a:pt x="31" y="10"/>
                  </a:lnTo>
                  <a:lnTo>
                    <a:pt x="41" y="5"/>
                  </a:lnTo>
                  <a:lnTo>
                    <a:pt x="50" y="2"/>
                  </a:lnTo>
                  <a:lnTo>
                    <a:pt x="59" y="0"/>
                  </a:lnTo>
                  <a:lnTo>
                    <a:pt x="70" y="0"/>
                  </a:lnTo>
                  <a:lnTo>
                    <a:pt x="79" y="2"/>
                  </a:lnTo>
                  <a:lnTo>
                    <a:pt x="88" y="4"/>
                  </a:lnTo>
                  <a:lnTo>
                    <a:pt x="110" y="22"/>
                  </a:lnTo>
                  <a:lnTo>
                    <a:pt x="125" y="44"/>
                  </a:lnTo>
                  <a:lnTo>
                    <a:pt x="136" y="68"/>
                  </a:lnTo>
                  <a:lnTo>
                    <a:pt x="145" y="94"/>
                  </a:lnTo>
                  <a:lnTo>
                    <a:pt x="150" y="124"/>
                  </a:lnTo>
                  <a:lnTo>
                    <a:pt x="153" y="151"/>
                  </a:lnTo>
                  <a:lnTo>
                    <a:pt x="156" y="179"/>
                  </a:lnTo>
                  <a:lnTo>
                    <a:pt x="159" y="205"/>
                  </a:lnTo>
                  <a:lnTo>
                    <a:pt x="161" y="236"/>
                  </a:lnTo>
                  <a:lnTo>
                    <a:pt x="161" y="267"/>
                  </a:lnTo>
                  <a:lnTo>
                    <a:pt x="159" y="298"/>
                  </a:lnTo>
                  <a:lnTo>
                    <a:pt x="156" y="329"/>
                  </a:lnTo>
                  <a:lnTo>
                    <a:pt x="151" y="330"/>
                  </a:lnTo>
                  <a:lnTo>
                    <a:pt x="148" y="330"/>
                  </a:lnTo>
                  <a:lnTo>
                    <a:pt x="145" y="329"/>
                  </a:lnTo>
                  <a:lnTo>
                    <a:pt x="142" y="325"/>
                  </a:lnTo>
                  <a:lnTo>
                    <a:pt x="144" y="293"/>
                  </a:lnTo>
                  <a:lnTo>
                    <a:pt x="142" y="259"/>
                  </a:lnTo>
                  <a:lnTo>
                    <a:pt x="139" y="225"/>
                  </a:lnTo>
                  <a:lnTo>
                    <a:pt x="133" y="191"/>
                  </a:lnTo>
                  <a:lnTo>
                    <a:pt x="125" y="158"/>
                  </a:lnTo>
                  <a:lnTo>
                    <a:pt x="116" y="125"/>
                  </a:lnTo>
                  <a:lnTo>
                    <a:pt x="104" y="93"/>
                  </a:lnTo>
                  <a:lnTo>
                    <a:pt x="88" y="61"/>
                  </a:lnTo>
                  <a:lnTo>
                    <a:pt x="77" y="56"/>
                  </a:lnTo>
                  <a:lnTo>
                    <a:pt x="67" y="53"/>
                  </a:lnTo>
                  <a:lnTo>
                    <a:pt x="56" y="53"/>
                  </a:lnTo>
                  <a:lnTo>
                    <a:pt x="47" y="57"/>
                  </a:lnTo>
                  <a:lnTo>
                    <a:pt x="36" y="79"/>
                  </a:lnTo>
                  <a:lnTo>
                    <a:pt x="31" y="102"/>
                  </a:lnTo>
                  <a:lnTo>
                    <a:pt x="31" y="124"/>
                  </a:lnTo>
                  <a:lnTo>
                    <a:pt x="34" y="147"/>
                  </a:lnTo>
                  <a:lnTo>
                    <a:pt x="42" y="170"/>
                  </a:lnTo>
                  <a:lnTo>
                    <a:pt x="50" y="193"/>
                  </a:lnTo>
                  <a:lnTo>
                    <a:pt x="59" y="215"/>
                  </a:lnTo>
                  <a:lnTo>
                    <a:pt x="67" y="238"/>
                  </a:lnTo>
                  <a:lnTo>
                    <a:pt x="76" y="258"/>
                  </a:lnTo>
                  <a:lnTo>
                    <a:pt x="88" y="278"/>
                  </a:lnTo>
                  <a:lnTo>
                    <a:pt x="99" y="296"/>
                  </a:lnTo>
                  <a:lnTo>
                    <a:pt x="111" y="313"/>
                  </a:lnTo>
                  <a:lnTo>
                    <a:pt x="124" y="332"/>
                  </a:lnTo>
                  <a:lnTo>
                    <a:pt x="136" y="350"/>
                  </a:lnTo>
                  <a:lnTo>
                    <a:pt x="147" y="370"/>
                  </a:lnTo>
                  <a:lnTo>
                    <a:pt x="156" y="390"/>
                  </a:lnTo>
                  <a:lnTo>
                    <a:pt x="142" y="389"/>
                  </a:lnTo>
                  <a:lnTo>
                    <a:pt x="133" y="381"/>
                  </a:lnTo>
                  <a:lnTo>
                    <a:pt x="124" y="369"/>
                  </a:lnTo>
                  <a:lnTo>
                    <a:pt x="113" y="359"/>
                  </a:lnTo>
                  <a:lnTo>
                    <a:pt x="93" y="330"/>
                  </a:lnTo>
                  <a:lnTo>
                    <a:pt x="73" y="298"/>
                  </a:lnTo>
                  <a:lnTo>
                    <a:pt x="54" y="264"/>
                  </a:lnTo>
                  <a:lnTo>
                    <a:pt x="37" y="228"/>
                  </a:lnTo>
                  <a:lnTo>
                    <a:pt x="22" y="193"/>
                  </a:lnTo>
                  <a:lnTo>
                    <a:pt x="11" y="158"/>
                  </a:lnTo>
                  <a:lnTo>
                    <a:pt x="4" y="121"/>
                  </a:lnTo>
                  <a:lnTo>
                    <a:pt x="0" y="84"/>
                  </a:lnTo>
                  <a:lnTo>
                    <a:pt x="2" y="68"/>
                  </a:lnTo>
                  <a:lnTo>
                    <a:pt x="7" y="53"/>
                  </a:lnTo>
                  <a:lnTo>
                    <a:pt x="11" y="36"/>
                  </a:lnTo>
                  <a:lnTo>
                    <a:pt x="17" y="2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16"/>
            <p:cNvSpPr>
              <a:spLocks/>
            </p:cNvSpPr>
            <p:nvPr/>
          </p:nvSpPr>
          <p:spPr bwMode="auto">
            <a:xfrm>
              <a:off x="6510338" y="1106488"/>
              <a:ext cx="84138" cy="134938"/>
            </a:xfrm>
            <a:custGeom>
              <a:avLst/>
              <a:gdLst/>
              <a:ahLst/>
              <a:cxnLst>
                <a:cxn ang="0">
                  <a:pos x="0" y="31"/>
                </a:cxn>
                <a:cxn ang="0">
                  <a:pos x="2" y="40"/>
                </a:cxn>
                <a:cxn ang="0">
                  <a:pos x="8" y="51"/>
                </a:cxn>
                <a:cxn ang="0">
                  <a:pos x="12" y="65"/>
                </a:cxn>
                <a:cxn ang="0">
                  <a:pos x="17" y="77"/>
                </a:cxn>
                <a:cxn ang="0">
                  <a:pos x="22" y="92"/>
                </a:cxn>
                <a:cxn ang="0">
                  <a:pos x="28" y="108"/>
                </a:cxn>
                <a:cxn ang="0">
                  <a:pos x="32" y="122"/>
                </a:cxn>
                <a:cxn ang="0">
                  <a:pos x="36" y="131"/>
                </a:cxn>
                <a:cxn ang="0">
                  <a:pos x="34" y="140"/>
                </a:cxn>
                <a:cxn ang="0">
                  <a:pos x="34" y="148"/>
                </a:cxn>
                <a:cxn ang="0">
                  <a:pos x="39" y="156"/>
                </a:cxn>
                <a:cxn ang="0">
                  <a:pos x="52" y="162"/>
                </a:cxn>
                <a:cxn ang="0">
                  <a:pos x="68" y="166"/>
                </a:cxn>
                <a:cxn ang="0">
                  <a:pos x="77" y="169"/>
                </a:cxn>
                <a:cxn ang="0">
                  <a:pos x="85" y="169"/>
                </a:cxn>
                <a:cxn ang="0">
                  <a:pos x="97" y="163"/>
                </a:cxn>
                <a:cxn ang="0">
                  <a:pos x="106" y="151"/>
                </a:cxn>
                <a:cxn ang="0">
                  <a:pos x="108" y="134"/>
                </a:cxn>
                <a:cxn ang="0">
                  <a:pos x="105" y="116"/>
                </a:cxn>
                <a:cxn ang="0">
                  <a:pos x="103" y="100"/>
                </a:cxn>
                <a:cxn ang="0">
                  <a:pos x="102" y="88"/>
                </a:cxn>
                <a:cxn ang="0">
                  <a:pos x="99" y="74"/>
                </a:cxn>
                <a:cxn ang="0">
                  <a:pos x="94" y="60"/>
                </a:cxn>
                <a:cxn ang="0">
                  <a:pos x="91" y="51"/>
                </a:cxn>
                <a:cxn ang="0">
                  <a:pos x="88" y="42"/>
                </a:cxn>
                <a:cxn ang="0">
                  <a:pos x="82" y="31"/>
                </a:cxn>
                <a:cxn ang="0">
                  <a:pos x="76" y="20"/>
                </a:cxn>
                <a:cxn ang="0">
                  <a:pos x="68" y="12"/>
                </a:cxn>
                <a:cxn ang="0">
                  <a:pos x="63" y="8"/>
                </a:cxn>
                <a:cxn ang="0">
                  <a:pos x="60" y="3"/>
                </a:cxn>
                <a:cxn ang="0">
                  <a:pos x="56" y="0"/>
                </a:cxn>
                <a:cxn ang="0">
                  <a:pos x="45" y="0"/>
                </a:cxn>
                <a:cxn ang="0">
                  <a:pos x="29" y="3"/>
                </a:cxn>
                <a:cxn ang="0">
                  <a:pos x="17" y="6"/>
                </a:cxn>
                <a:cxn ang="0">
                  <a:pos x="9" y="8"/>
                </a:cxn>
                <a:cxn ang="0">
                  <a:pos x="6" y="9"/>
                </a:cxn>
                <a:cxn ang="0">
                  <a:pos x="0" y="31"/>
                </a:cxn>
              </a:cxnLst>
              <a:rect l="0" t="0" r="r" b="b"/>
              <a:pathLst>
                <a:path w="108" h="169">
                  <a:moveTo>
                    <a:pt x="0" y="31"/>
                  </a:moveTo>
                  <a:lnTo>
                    <a:pt x="2" y="40"/>
                  </a:lnTo>
                  <a:lnTo>
                    <a:pt x="8" y="51"/>
                  </a:lnTo>
                  <a:lnTo>
                    <a:pt x="12" y="65"/>
                  </a:lnTo>
                  <a:lnTo>
                    <a:pt x="17" y="77"/>
                  </a:lnTo>
                  <a:lnTo>
                    <a:pt x="22" y="92"/>
                  </a:lnTo>
                  <a:lnTo>
                    <a:pt x="28" y="108"/>
                  </a:lnTo>
                  <a:lnTo>
                    <a:pt x="32" y="122"/>
                  </a:lnTo>
                  <a:lnTo>
                    <a:pt x="36" y="131"/>
                  </a:lnTo>
                  <a:lnTo>
                    <a:pt x="34" y="140"/>
                  </a:lnTo>
                  <a:lnTo>
                    <a:pt x="34" y="148"/>
                  </a:lnTo>
                  <a:lnTo>
                    <a:pt x="39" y="156"/>
                  </a:lnTo>
                  <a:lnTo>
                    <a:pt x="52" y="162"/>
                  </a:lnTo>
                  <a:lnTo>
                    <a:pt x="68" y="166"/>
                  </a:lnTo>
                  <a:lnTo>
                    <a:pt x="77" y="169"/>
                  </a:lnTo>
                  <a:lnTo>
                    <a:pt x="85" y="169"/>
                  </a:lnTo>
                  <a:lnTo>
                    <a:pt x="97" y="163"/>
                  </a:lnTo>
                  <a:lnTo>
                    <a:pt x="106" y="151"/>
                  </a:lnTo>
                  <a:lnTo>
                    <a:pt x="108" y="134"/>
                  </a:lnTo>
                  <a:lnTo>
                    <a:pt x="105" y="116"/>
                  </a:lnTo>
                  <a:lnTo>
                    <a:pt x="103" y="100"/>
                  </a:lnTo>
                  <a:lnTo>
                    <a:pt x="102" y="88"/>
                  </a:lnTo>
                  <a:lnTo>
                    <a:pt x="99" y="74"/>
                  </a:lnTo>
                  <a:lnTo>
                    <a:pt x="94" y="60"/>
                  </a:lnTo>
                  <a:lnTo>
                    <a:pt x="91" y="51"/>
                  </a:lnTo>
                  <a:lnTo>
                    <a:pt x="88" y="42"/>
                  </a:lnTo>
                  <a:lnTo>
                    <a:pt x="82" y="31"/>
                  </a:lnTo>
                  <a:lnTo>
                    <a:pt x="76" y="20"/>
                  </a:lnTo>
                  <a:lnTo>
                    <a:pt x="68" y="12"/>
                  </a:lnTo>
                  <a:lnTo>
                    <a:pt x="63" y="8"/>
                  </a:lnTo>
                  <a:lnTo>
                    <a:pt x="60" y="3"/>
                  </a:lnTo>
                  <a:lnTo>
                    <a:pt x="56" y="0"/>
                  </a:lnTo>
                  <a:lnTo>
                    <a:pt x="45" y="0"/>
                  </a:lnTo>
                  <a:lnTo>
                    <a:pt x="29" y="3"/>
                  </a:lnTo>
                  <a:lnTo>
                    <a:pt x="17" y="6"/>
                  </a:lnTo>
                  <a:lnTo>
                    <a:pt x="9" y="8"/>
                  </a:lnTo>
                  <a:lnTo>
                    <a:pt x="6" y="9"/>
                  </a:lnTo>
                  <a:lnTo>
                    <a:pt x="0" y="31"/>
                  </a:lnTo>
                  <a:close/>
                </a:path>
              </a:pathLst>
            </a:custGeom>
            <a:solidFill>
              <a:srgbClr val="FFFF7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17"/>
            <p:cNvSpPr>
              <a:spLocks/>
            </p:cNvSpPr>
            <p:nvPr/>
          </p:nvSpPr>
          <p:spPr bwMode="auto">
            <a:xfrm>
              <a:off x="6597650" y="1103313"/>
              <a:ext cx="90488" cy="122238"/>
            </a:xfrm>
            <a:custGeom>
              <a:avLst/>
              <a:gdLst/>
              <a:ahLst/>
              <a:cxnLst>
                <a:cxn ang="0">
                  <a:pos x="0" y="37"/>
                </a:cxn>
                <a:cxn ang="0">
                  <a:pos x="5" y="42"/>
                </a:cxn>
                <a:cxn ang="0">
                  <a:pos x="15" y="56"/>
                </a:cxn>
                <a:cxn ang="0">
                  <a:pos x="26" y="73"/>
                </a:cxn>
                <a:cxn ang="0">
                  <a:pos x="32" y="88"/>
                </a:cxn>
                <a:cxn ang="0">
                  <a:pos x="34" y="104"/>
                </a:cxn>
                <a:cxn ang="0">
                  <a:pos x="35" y="124"/>
                </a:cxn>
                <a:cxn ang="0">
                  <a:pos x="40" y="141"/>
                </a:cxn>
                <a:cxn ang="0">
                  <a:pos x="51" y="151"/>
                </a:cxn>
                <a:cxn ang="0">
                  <a:pos x="57" y="153"/>
                </a:cxn>
                <a:cxn ang="0">
                  <a:pos x="65" y="154"/>
                </a:cxn>
                <a:cxn ang="0">
                  <a:pos x="71" y="153"/>
                </a:cxn>
                <a:cxn ang="0">
                  <a:pos x="79" y="151"/>
                </a:cxn>
                <a:cxn ang="0">
                  <a:pos x="85" y="150"/>
                </a:cxn>
                <a:cxn ang="0">
                  <a:pos x="91" y="147"/>
                </a:cxn>
                <a:cxn ang="0">
                  <a:pos x="96" y="144"/>
                </a:cxn>
                <a:cxn ang="0">
                  <a:pos x="100" y="139"/>
                </a:cxn>
                <a:cxn ang="0">
                  <a:pos x="108" y="133"/>
                </a:cxn>
                <a:cxn ang="0">
                  <a:pos x="112" y="125"/>
                </a:cxn>
                <a:cxn ang="0">
                  <a:pos x="114" y="114"/>
                </a:cxn>
                <a:cxn ang="0">
                  <a:pos x="109" y="94"/>
                </a:cxn>
                <a:cxn ang="0">
                  <a:pos x="103" y="71"/>
                </a:cxn>
                <a:cxn ang="0">
                  <a:pos x="96" y="51"/>
                </a:cxn>
                <a:cxn ang="0">
                  <a:pos x="88" y="34"/>
                </a:cxn>
                <a:cxn ang="0">
                  <a:pos x="77" y="20"/>
                </a:cxn>
                <a:cxn ang="0">
                  <a:pos x="69" y="11"/>
                </a:cxn>
                <a:cxn ang="0">
                  <a:pos x="65" y="5"/>
                </a:cxn>
                <a:cxn ang="0">
                  <a:pos x="60" y="2"/>
                </a:cxn>
                <a:cxn ang="0">
                  <a:pos x="51" y="0"/>
                </a:cxn>
                <a:cxn ang="0">
                  <a:pos x="45" y="2"/>
                </a:cxn>
                <a:cxn ang="0">
                  <a:pos x="37" y="7"/>
                </a:cxn>
                <a:cxn ang="0">
                  <a:pos x="28" y="13"/>
                </a:cxn>
                <a:cxn ang="0">
                  <a:pos x="20" y="19"/>
                </a:cxn>
                <a:cxn ang="0">
                  <a:pos x="12" y="25"/>
                </a:cxn>
                <a:cxn ang="0">
                  <a:pos x="6" y="31"/>
                </a:cxn>
                <a:cxn ang="0">
                  <a:pos x="2" y="36"/>
                </a:cxn>
                <a:cxn ang="0">
                  <a:pos x="0" y="37"/>
                </a:cxn>
              </a:cxnLst>
              <a:rect l="0" t="0" r="r" b="b"/>
              <a:pathLst>
                <a:path w="114" h="154">
                  <a:moveTo>
                    <a:pt x="0" y="37"/>
                  </a:moveTo>
                  <a:lnTo>
                    <a:pt x="5" y="42"/>
                  </a:lnTo>
                  <a:lnTo>
                    <a:pt x="15" y="56"/>
                  </a:lnTo>
                  <a:lnTo>
                    <a:pt x="26" y="73"/>
                  </a:lnTo>
                  <a:lnTo>
                    <a:pt x="32" y="88"/>
                  </a:lnTo>
                  <a:lnTo>
                    <a:pt x="34" y="104"/>
                  </a:lnTo>
                  <a:lnTo>
                    <a:pt x="35" y="124"/>
                  </a:lnTo>
                  <a:lnTo>
                    <a:pt x="40" y="141"/>
                  </a:lnTo>
                  <a:lnTo>
                    <a:pt x="51" y="151"/>
                  </a:lnTo>
                  <a:lnTo>
                    <a:pt x="57" y="153"/>
                  </a:lnTo>
                  <a:lnTo>
                    <a:pt x="65" y="154"/>
                  </a:lnTo>
                  <a:lnTo>
                    <a:pt x="71" y="153"/>
                  </a:lnTo>
                  <a:lnTo>
                    <a:pt x="79" y="151"/>
                  </a:lnTo>
                  <a:lnTo>
                    <a:pt x="85" y="150"/>
                  </a:lnTo>
                  <a:lnTo>
                    <a:pt x="91" y="147"/>
                  </a:lnTo>
                  <a:lnTo>
                    <a:pt x="96" y="144"/>
                  </a:lnTo>
                  <a:lnTo>
                    <a:pt x="100" y="139"/>
                  </a:lnTo>
                  <a:lnTo>
                    <a:pt x="108" y="133"/>
                  </a:lnTo>
                  <a:lnTo>
                    <a:pt x="112" y="125"/>
                  </a:lnTo>
                  <a:lnTo>
                    <a:pt x="114" y="114"/>
                  </a:lnTo>
                  <a:lnTo>
                    <a:pt x="109" y="94"/>
                  </a:lnTo>
                  <a:lnTo>
                    <a:pt x="103" y="71"/>
                  </a:lnTo>
                  <a:lnTo>
                    <a:pt x="96" y="51"/>
                  </a:lnTo>
                  <a:lnTo>
                    <a:pt x="88" y="34"/>
                  </a:lnTo>
                  <a:lnTo>
                    <a:pt x="77" y="20"/>
                  </a:lnTo>
                  <a:lnTo>
                    <a:pt x="69" y="11"/>
                  </a:lnTo>
                  <a:lnTo>
                    <a:pt x="65" y="5"/>
                  </a:lnTo>
                  <a:lnTo>
                    <a:pt x="60" y="2"/>
                  </a:lnTo>
                  <a:lnTo>
                    <a:pt x="51" y="0"/>
                  </a:lnTo>
                  <a:lnTo>
                    <a:pt x="45" y="2"/>
                  </a:lnTo>
                  <a:lnTo>
                    <a:pt x="37" y="7"/>
                  </a:lnTo>
                  <a:lnTo>
                    <a:pt x="28" y="13"/>
                  </a:lnTo>
                  <a:lnTo>
                    <a:pt x="20" y="19"/>
                  </a:lnTo>
                  <a:lnTo>
                    <a:pt x="12" y="25"/>
                  </a:lnTo>
                  <a:lnTo>
                    <a:pt x="6" y="31"/>
                  </a:lnTo>
                  <a:lnTo>
                    <a:pt x="2" y="36"/>
                  </a:lnTo>
                  <a:lnTo>
                    <a:pt x="0" y="37"/>
                  </a:lnTo>
                  <a:close/>
                </a:path>
              </a:pathLst>
            </a:custGeom>
            <a:solidFill>
              <a:srgbClr val="FFFF7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auto">
            <a:xfrm>
              <a:off x="6691313" y="1093788"/>
              <a:ext cx="74613" cy="134938"/>
            </a:xfrm>
            <a:custGeom>
              <a:avLst/>
              <a:gdLst/>
              <a:ahLst/>
              <a:cxnLst>
                <a:cxn ang="0">
                  <a:pos x="94" y="133"/>
                </a:cxn>
                <a:cxn ang="0">
                  <a:pos x="96" y="112"/>
                </a:cxn>
                <a:cxn ang="0">
                  <a:pos x="91" y="83"/>
                </a:cxn>
                <a:cxn ang="0">
                  <a:pos x="83" y="52"/>
                </a:cxn>
                <a:cxn ang="0">
                  <a:pos x="74" y="32"/>
                </a:cxn>
                <a:cxn ang="0">
                  <a:pos x="63" y="20"/>
                </a:cxn>
                <a:cxn ang="0">
                  <a:pos x="52" y="9"/>
                </a:cxn>
                <a:cxn ang="0">
                  <a:pos x="40" y="2"/>
                </a:cxn>
                <a:cxn ang="0">
                  <a:pos x="29" y="0"/>
                </a:cxn>
                <a:cxn ang="0">
                  <a:pos x="19" y="3"/>
                </a:cxn>
                <a:cxn ang="0">
                  <a:pos x="9" y="8"/>
                </a:cxn>
                <a:cxn ang="0">
                  <a:pos x="3" y="12"/>
                </a:cxn>
                <a:cxn ang="0">
                  <a:pos x="2" y="20"/>
                </a:cxn>
                <a:cxn ang="0">
                  <a:pos x="0" y="31"/>
                </a:cxn>
                <a:cxn ang="0">
                  <a:pos x="0" y="42"/>
                </a:cxn>
                <a:cxn ang="0">
                  <a:pos x="2" y="55"/>
                </a:cxn>
                <a:cxn ang="0">
                  <a:pos x="6" y="71"/>
                </a:cxn>
                <a:cxn ang="0">
                  <a:pos x="14" y="94"/>
                </a:cxn>
                <a:cxn ang="0">
                  <a:pos x="23" y="125"/>
                </a:cxn>
                <a:cxn ang="0">
                  <a:pos x="34" y="154"/>
                </a:cxn>
                <a:cxn ang="0">
                  <a:pos x="45" y="169"/>
                </a:cxn>
                <a:cxn ang="0">
                  <a:pos x="57" y="169"/>
                </a:cxn>
                <a:cxn ang="0">
                  <a:pos x="68" y="165"/>
                </a:cxn>
                <a:cxn ang="0">
                  <a:pos x="79" y="160"/>
                </a:cxn>
                <a:cxn ang="0">
                  <a:pos x="82" y="157"/>
                </a:cxn>
                <a:cxn ang="0">
                  <a:pos x="94" y="133"/>
                </a:cxn>
              </a:cxnLst>
              <a:rect l="0" t="0" r="r" b="b"/>
              <a:pathLst>
                <a:path w="96" h="169">
                  <a:moveTo>
                    <a:pt x="94" y="133"/>
                  </a:moveTo>
                  <a:lnTo>
                    <a:pt x="96" y="112"/>
                  </a:lnTo>
                  <a:lnTo>
                    <a:pt x="91" y="83"/>
                  </a:lnTo>
                  <a:lnTo>
                    <a:pt x="83" y="52"/>
                  </a:lnTo>
                  <a:lnTo>
                    <a:pt x="74" y="32"/>
                  </a:lnTo>
                  <a:lnTo>
                    <a:pt x="63" y="20"/>
                  </a:lnTo>
                  <a:lnTo>
                    <a:pt x="52" y="9"/>
                  </a:lnTo>
                  <a:lnTo>
                    <a:pt x="40" y="2"/>
                  </a:lnTo>
                  <a:lnTo>
                    <a:pt x="29" y="0"/>
                  </a:lnTo>
                  <a:lnTo>
                    <a:pt x="19" y="3"/>
                  </a:lnTo>
                  <a:lnTo>
                    <a:pt x="9" y="8"/>
                  </a:lnTo>
                  <a:lnTo>
                    <a:pt x="3" y="12"/>
                  </a:lnTo>
                  <a:lnTo>
                    <a:pt x="2" y="20"/>
                  </a:lnTo>
                  <a:lnTo>
                    <a:pt x="0" y="31"/>
                  </a:lnTo>
                  <a:lnTo>
                    <a:pt x="0" y="42"/>
                  </a:lnTo>
                  <a:lnTo>
                    <a:pt x="2" y="55"/>
                  </a:lnTo>
                  <a:lnTo>
                    <a:pt x="6" y="71"/>
                  </a:lnTo>
                  <a:lnTo>
                    <a:pt x="14" y="94"/>
                  </a:lnTo>
                  <a:lnTo>
                    <a:pt x="23" y="125"/>
                  </a:lnTo>
                  <a:lnTo>
                    <a:pt x="34" y="154"/>
                  </a:lnTo>
                  <a:lnTo>
                    <a:pt x="45" y="169"/>
                  </a:lnTo>
                  <a:lnTo>
                    <a:pt x="57" y="169"/>
                  </a:lnTo>
                  <a:lnTo>
                    <a:pt x="68" y="165"/>
                  </a:lnTo>
                  <a:lnTo>
                    <a:pt x="79" y="160"/>
                  </a:lnTo>
                  <a:lnTo>
                    <a:pt x="82" y="157"/>
                  </a:lnTo>
                  <a:lnTo>
                    <a:pt x="94" y="133"/>
                  </a:lnTo>
                  <a:close/>
                </a:path>
              </a:pathLst>
            </a:custGeom>
            <a:solidFill>
              <a:srgbClr val="FFFF7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9"/>
            <p:cNvSpPr>
              <a:spLocks/>
            </p:cNvSpPr>
            <p:nvPr/>
          </p:nvSpPr>
          <p:spPr bwMode="auto">
            <a:xfrm>
              <a:off x="6769100" y="1089025"/>
              <a:ext cx="73025" cy="134938"/>
            </a:xfrm>
            <a:custGeom>
              <a:avLst/>
              <a:gdLst/>
              <a:ahLst/>
              <a:cxnLst>
                <a:cxn ang="0">
                  <a:pos x="86" y="154"/>
                </a:cxn>
                <a:cxn ang="0">
                  <a:pos x="92" y="140"/>
                </a:cxn>
                <a:cxn ang="0">
                  <a:pos x="91" y="120"/>
                </a:cxn>
                <a:cxn ang="0">
                  <a:pos x="84" y="97"/>
                </a:cxn>
                <a:cxn ang="0">
                  <a:pos x="80" y="74"/>
                </a:cxn>
                <a:cxn ang="0">
                  <a:pos x="74" y="51"/>
                </a:cxn>
                <a:cxn ang="0">
                  <a:pos x="63" y="29"/>
                </a:cxn>
                <a:cxn ang="0">
                  <a:pos x="52" y="11"/>
                </a:cxn>
                <a:cxn ang="0">
                  <a:pos x="43" y="3"/>
                </a:cxn>
                <a:cxn ang="0">
                  <a:pos x="35" y="1"/>
                </a:cxn>
                <a:cxn ang="0">
                  <a:pos x="27" y="0"/>
                </a:cxn>
                <a:cxn ang="0">
                  <a:pos x="20" y="3"/>
                </a:cxn>
                <a:cxn ang="0">
                  <a:pos x="12" y="9"/>
                </a:cxn>
                <a:cxn ang="0">
                  <a:pos x="6" y="17"/>
                </a:cxn>
                <a:cxn ang="0">
                  <a:pos x="1" y="25"/>
                </a:cxn>
                <a:cxn ang="0">
                  <a:pos x="0" y="34"/>
                </a:cxn>
                <a:cxn ang="0">
                  <a:pos x="1" y="48"/>
                </a:cxn>
                <a:cxn ang="0">
                  <a:pos x="10" y="75"/>
                </a:cxn>
                <a:cxn ang="0">
                  <a:pos x="26" y="115"/>
                </a:cxn>
                <a:cxn ang="0">
                  <a:pos x="38" y="152"/>
                </a:cxn>
                <a:cxn ang="0">
                  <a:pos x="44" y="169"/>
                </a:cxn>
                <a:cxn ang="0">
                  <a:pos x="86" y="154"/>
                </a:cxn>
              </a:cxnLst>
              <a:rect l="0" t="0" r="r" b="b"/>
              <a:pathLst>
                <a:path w="92" h="169">
                  <a:moveTo>
                    <a:pt x="86" y="154"/>
                  </a:moveTo>
                  <a:lnTo>
                    <a:pt x="92" y="140"/>
                  </a:lnTo>
                  <a:lnTo>
                    <a:pt x="91" y="120"/>
                  </a:lnTo>
                  <a:lnTo>
                    <a:pt x="84" y="97"/>
                  </a:lnTo>
                  <a:lnTo>
                    <a:pt x="80" y="74"/>
                  </a:lnTo>
                  <a:lnTo>
                    <a:pt x="74" y="51"/>
                  </a:lnTo>
                  <a:lnTo>
                    <a:pt x="63" y="29"/>
                  </a:lnTo>
                  <a:lnTo>
                    <a:pt x="52" y="11"/>
                  </a:lnTo>
                  <a:lnTo>
                    <a:pt x="43" y="3"/>
                  </a:lnTo>
                  <a:lnTo>
                    <a:pt x="35" y="1"/>
                  </a:lnTo>
                  <a:lnTo>
                    <a:pt x="27" y="0"/>
                  </a:lnTo>
                  <a:lnTo>
                    <a:pt x="20" y="3"/>
                  </a:lnTo>
                  <a:lnTo>
                    <a:pt x="12" y="9"/>
                  </a:lnTo>
                  <a:lnTo>
                    <a:pt x="6" y="17"/>
                  </a:lnTo>
                  <a:lnTo>
                    <a:pt x="1" y="25"/>
                  </a:lnTo>
                  <a:lnTo>
                    <a:pt x="0" y="34"/>
                  </a:lnTo>
                  <a:lnTo>
                    <a:pt x="1" y="48"/>
                  </a:lnTo>
                  <a:lnTo>
                    <a:pt x="10" y="75"/>
                  </a:lnTo>
                  <a:lnTo>
                    <a:pt x="26" y="115"/>
                  </a:lnTo>
                  <a:lnTo>
                    <a:pt x="38" y="152"/>
                  </a:lnTo>
                  <a:lnTo>
                    <a:pt x="44" y="169"/>
                  </a:lnTo>
                  <a:lnTo>
                    <a:pt x="86" y="154"/>
                  </a:lnTo>
                  <a:close/>
                </a:path>
              </a:pathLst>
            </a:custGeom>
            <a:solidFill>
              <a:srgbClr val="FFFF7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0"/>
            <p:cNvSpPr>
              <a:spLocks/>
            </p:cNvSpPr>
            <p:nvPr/>
          </p:nvSpPr>
          <p:spPr bwMode="auto">
            <a:xfrm>
              <a:off x="6840538" y="1084263"/>
              <a:ext cx="84138" cy="112713"/>
            </a:xfrm>
            <a:custGeom>
              <a:avLst/>
              <a:gdLst/>
              <a:ahLst/>
              <a:cxnLst>
                <a:cxn ang="0">
                  <a:pos x="56" y="135"/>
                </a:cxn>
                <a:cxn ang="0">
                  <a:pos x="63" y="137"/>
                </a:cxn>
                <a:cxn ang="0">
                  <a:pos x="70" y="140"/>
                </a:cxn>
                <a:cxn ang="0">
                  <a:pos x="78" y="141"/>
                </a:cxn>
                <a:cxn ang="0">
                  <a:pos x="86" y="141"/>
                </a:cxn>
                <a:cxn ang="0">
                  <a:pos x="93" y="141"/>
                </a:cxn>
                <a:cxn ang="0">
                  <a:pos x="100" y="138"/>
                </a:cxn>
                <a:cxn ang="0">
                  <a:pos x="103" y="135"/>
                </a:cxn>
                <a:cxn ang="0">
                  <a:pos x="104" y="129"/>
                </a:cxn>
                <a:cxn ang="0">
                  <a:pos x="101" y="109"/>
                </a:cxn>
                <a:cxn ang="0">
                  <a:pos x="93" y="81"/>
                </a:cxn>
                <a:cxn ang="0">
                  <a:pos x="84" y="54"/>
                </a:cxn>
                <a:cxn ang="0">
                  <a:pos x="75" y="35"/>
                </a:cxn>
                <a:cxn ang="0">
                  <a:pos x="64" y="24"/>
                </a:cxn>
                <a:cxn ang="0">
                  <a:pos x="53" y="12"/>
                </a:cxn>
                <a:cxn ang="0">
                  <a:pos x="41" y="3"/>
                </a:cxn>
                <a:cxn ang="0">
                  <a:pos x="30" y="0"/>
                </a:cxn>
                <a:cxn ang="0">
                  <a:pos x="21" y="1"/>
                </a:cxn>
                <a:cxn ang="0">
                  <a:pos x="13" y="6"/>
                </a:cxn>
                <a:cxn ang="0">
                  <a:pos x="7" y="10"/>
                </a:cxn>
                <a:cxn ang="0">
                  <a:pos x="4" y="12"/>
                </a:cxn>
                <a:cxn ang="0">
                  <a:pos x="3" y="15"/>
                </a:cxn>
                <a:cxn ang="0">
                  <a:pos x="1" y="23"/>
                </a:cxn>
                <a:cxn ang="0">
                  <a:pos x="0" y="32"/>
                </a:cxn>
                <a:cxn ang="0">
                  <a:pos x="1" y="41"/>
                </a:cxn>
                <a:cxn ang="0">
                  <a:pos x="6" y="47"/>
                </a:cxn>
                <a:cxn ang="0">
                  <a:pos x="12" y="60"/>
                </a:cxn>
                <a:cxn ang="0">
                  <a:pos x="21" y="75"/>
                </a:cxn>
                <a:cxn ang="0">
                  <a:pos x="32" y="92"/>
                </a:cxn>
                <a:cxn ang="0">
                  <a:pos x="41" y="108"/>
                </a:cxn>
                <a:cxn ang="0">
                  <a:pos x="49" y="121"/>
                </a:cxn>
                <a:cxn ang="0">
                  <a:pos x="55" y="132"/>
                </a:cxn>
                <a:cxn ang="0">
                  <a:pos x="56" y="135"/>
                </a:cxn>
              </a:cxnLst>
              <a:rect l="0" t="0" r="r" b="b"/>
              <a:pathLst>
                <a:path w="104" h="141">
                  <a:moveTo>
                    <a:pt x="56" y="135"/>
                  </a:moveTo>
                  <a:lnTo>
                    <a:pt x="63" y="137"/>
                  </a:lnTo>
                  <a:lnTo>
                    <a:pt x="70" y="140"/>
                  </a:lnTo>
                  <a:lnTo>
                    <a:pt x="78" y="141"/>
                  </a:lnTo>
                  <a:lnTo>
                    <a:pt x="86" y="141"/>
                  </a:lnTo>
                  <a:lnTo>
                    <a:pt x="93" y="141"/>
                  </a:lnTo>
                  <a:lnTo>
                    <a:pt x="100" y="138"/>
                  </a:lnTo>
                  <a:lnTo>
                    <a:pt x="103" y="135"/>
                  </a:lnTo>
                  <a:lnTo>
                    <a:pt x="104" y="129"/>
                  </a:lnTo>
                  <a:lnTo>
                    <a:pt x="101" y="109"/>
                  </a:lnTo>
                  <a:lnTo>
                    <a:pt x="93" y="81"/>
                  </a:lnTo>
                  <a:lnTo>
                    <a:pt x="84" y="54"/>
                  </a:lnTo>
                  <a:lnTo>
                    <a:pt x="75" y="35"/>
                  </a:lnTo>
                  <a:lnTo>
                    <a:pt x="64" y="24"/>
                  </a:lnTo>
                  <a:lnTo>
                    <a:pt x="53" y="12"/>
                  </a:lnTo>
                  <a:lnTo>
                    <a:pt x="41" y="3"/>
                  </a:lnTo>
                  <a:lnTo>
                    <a:pt x="30" y="0"/>
                  </a:lnTo>
                  <a:lnTo>
                    <a:pt x="21" y="1"/>
                  </a:lnTo>
                  <a:lnTo>
                    <a:pt x="13" y="6"/>
                  </a:lnTo>
                  <a:lnTo>
                    <a:pt x="7" y="10"/>
                  </a:lnTo>
                  <a:lnTo>
                    <a:pt x="4" y="12"/>
                  </a:lnTo>
                  <a:lnTo>
                    <a:pt x="3" y="15"/>
                  </a:lnTo>
                  <a:lnTo>
                    <a:pt x="1" y="23"/>
                  </a:lnTo>
                  <a:lnTo>
                    <a:pt x="0" y="32"/>
                  </a:lnTo>
                  <a:lnTo>
                    <a:pt x="1" y="41"/>
                  </a:lnTo>
                  <a:lnTo>
                    <a:pt x="6" y="47"/>
                  </a:lnTo>
                  <a:lnTo>
                    <a:pt x="12" y="60"/>
                  </a:lnTo>
                  <a:lnTo>
                    <a:pt x="21" y="75"/>
                  </a:lnTo>
                  <a:lnTo>
                    <a:pt x="32" y="92"/>
                  </a:lnTo>
                  <a:lnTo>
                    <a:pt x="41" y="108"/>
                  </a:lnTo>
                  <a:lnTo>
                    <a:pt x="49" y="121"/>
                  </a:lnTo>
                  <a:lnTo>
                    <a:pt x="55" y="132"/>
                  </a:lnTo>
                  <a:lnTo>
                    <a:pt x="56" y="135"/>
                  </a:lnTo>
                  <a:close/>
                </a:path>
              </a:pathLst>
            </a:custGeom>
            <a:solidFill>
              <a:srgbClr val="FFFF7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1"/>
            <p:cNvSpPr>
              <a:spLocks/>
            </p:cNvSpPr>
            <p:nvPr/>
          </p:nvSpPr>
          <p:spPr bwMode="auto">
            <a:xfrm>
              <a:off x="6900863" y="973138"/>
              <a:ext cx="174625" cy="336550"/>
            </a:xfrm>
            <a:custGeom>
              <a:avLst/>
              <a:gdLst/>
              <a:ahLst/>
              <a:cxnLst>
                <a:cxn ang="0">
                  <a:pos x="25" y="112"/>
                </a:cxn>
                <a:cxn ang="0">
                  <a:pos x="5" y="87"/>
                </a:cxn>
                <a:cxn ang="0">
                  <a:pos x="0" y="57"/>
                </a:cxn>
                <a:cxn ang="0">
                  <a:pos x="8" y="20"/>
                </a:cxn>
                <a:cxn ang="0">
                  <a:pos x="20" y="4"/>
                </a:cxn>
                <a:cxn ang="0">
                  <a:pos x="34" y="1"/>
                </a:cxn>
                <a:cxn ang="0">
                  <a:pos x="49" y="0"/>
                </a:cxn>
                <a:cxn ang="0">
                  <a:pos x="60" y="0"/>
                </a:cxn>
                <a:cxn ang="0">
                  <a:pos x="65" y="6"/>
                </a:cxn>
                <a:cxn ang="0">
                  <a:pos x="83" y="38"/>
                </a:cxn>
                <a:cxn ang="0">
                  <a:pos x="100" y="69"/>
                </a:cxn>
                <a:cxn ang="0">
                  <a:pos x="114" y="89"/>
                </a:cxn>
                <a:cxn ang="0">
                  <a:pos x="129" y="109"/>
                </a:cxn>
                <a:cxn ang="0">
                  <a:pos x="143" y="127"/>
                </a:cxn>
                <a:cxn ang="0">
                  <a:pos x="156" y="141"/>
                </a:cxn>
                <a:cxn ang="0">
                  <a:pos x="171" y="158"/>
                </a:cxn>
                <a:cxn ang="0">
                  <a:pos x="186" y="178"/>
                </a:cxn>
                <a:cxn ang="0">
                  <a:pos x="200" y="200"/>
                </a:cxn>
                <a:cxn ang="0">
                  <a:pos x="213" y="234"/>
                </a:cxn>
                <a:cxn ang="0">
                  <a:pos x="220" y="280"/>
                </a:cxn>
                <a:cxn ang="0">
                  <a:pos x="209" y="305"/>
                </a:cxn>
                <a:cxn ang="0">
                  <a:pos x="185" y="331"/>
                </a:cxn>
                <a:cxn ang="0">
                  <a:pos x="171" y="335"/>
                </a:cxn>
                <a:cxn ang="0">
                  <a:pos x="154" y="337"/>
                </a:cxn>
                <a:cxn ang="0">
                  <a:pos x="136" y="340"/>
                </a:cxn>
                <a:cxn ang="0">
                  <a:pos x="122" y="341"/>
                </a:cxn>
                <a:cxn ang="0">
                  <a:pos x="106" y="415"/>
                </a:cxn>
                <a:cxn ang="0">
                  <a:pos x="62" y="417"/>
                </a:cxn>
                <a:cxn ang="0">
                  <a:pos x="49" y="382"/>
                </a:cxn>
                <a:cxn ang="0">
                  <a:pos x="43" y="354"/>
                </a:cxn>
                <a:cxn ang="0">
                  <a:pos x="37" y="303"/>
                </a:cxn>
                <a:cxn ang="0">
                  <a:pos x="46" y="255"/>
                </a:cxn>
                <a:cxn ang="0">
                  <a:pos x="49" y="211"/>
                </a:cxn>
                <a:cxn ang="0">
                  <a:pos x="51" y="172"/>
                </a:cxn>
                <a:cxn ang="0">
                  <a:pos x="34" y="126"/>
                </a:cxn>
              </a:cxnLst>
              <a:rect l="0" t="0" r="r" b="b"/>
              <a:pathLst>
                <a:path w="220" h="425">
                  <a:moveTo>
                    <a:pt x="29" y="117"/>
                  </a:moveTo>
                  <a:lnTo>
                    <a:pt x="25" y="112"/>
                  </a:lnTo>
                  <a:lnTo>
                    <a:pt x="15" y="101"/>
                  </a:lnTo>
                  <a:lnTo>
                    <a:pt x="5" y="87"/>
                  </a:lnTo>
                  <a:lnTo>
                    <a:pt x="0" y="72"/>
                  </a:lnTo>
                  <a:lnTo>
                    <a:pt x="0" y="57"/>
                  </a:lnTo>
                  <a:lnTo>
                    <a:pt x="3" y="37"/>
                  </a:lnTo>
                  <a:lnTo>
                    <a:pt x="8" y="20"/>
                  </a:lnTo>
                  <a:lnTo>
                    <a:pt x="14" y="7"/>
                  </a:lnTo>
                  <a:lnTo>
                    <a:pt x="20" y="4"/>
                  </a:lnTo>
                  <a:lnTo>
                    <a:pt x="26" y="3"/>
                  </a:lnTo>
                  <a:lnTo>
                    <a:pt x="34" y="1"/>
                  </a:lnTo>
                  <a:lnTo>
                    <a:pt x="43" y="1"/>
                  </a:lnTo>
                  <a:lnTo>
                    <a:pt x="49" y="0"/>
                  </a:lnTo>
                  <a:lnTo>
                    <a:pt x="55" y="0"/>
                  </a:lnTo>
                  <a:lnTo>
                    <a:pt x="60" y="0"/>
                  </a:lnTo>
                  <a:lnTo>
                    <a:pt x="62" y="0"/>
                  </a:lnTo>
                  <a:lnTo>
                    <a:pt x="65" y="6"/>
                  </a:lnTo>
                  <a:lnTo>
                    <a:pt x="72" y="20"/>
                  </a:lnTo>
                  <a:lnTo>
                    <a:pt x="83" y="38"/>
                  </a:lnTo>
                  <a:lnTo>
                    <a:pt x="94" y="58"/>
                  </a:lnTo>
                  <a:lnTo>
                    <a:pt x="100" y="69"/>
                  </a:lnTo>
                  <a:lnTo>
                    <a:pt x="106" y="78"/>
                  </a:lnTo>
                  <a:lnTo>
                    <a:pt x="114" y="89"/>
                  </a:lnTo>
                  <a:lnTo>
                    <a:pt x="122" y="100"/>
                  </a:lnTo>
                  <a:lnTo>
                    <a:pt x="129" y="109"/>
                  </a:lnTo>
                  <a:lnTo>
                    <a:pt x="137" y="120"/>
                  </a:lnTo>
                  <a:lnTo>
                    <a:pt x="143" y="127"/>
                  </a:lnTo>
                  <a:lnTo>
                    <a:pt x="149" y="135"/>
                  </a:lnTo>
                  <a:lnTo>
                    <a:pt x="156" y="141"/>
                  </a:lnTo>
                  <a:lnTo>
                    <a:pt x="163" y="150"/>
                  </a:lnTo>
                  <a:lnTo>
                    <a:pt x="171" y="158"/>
                  </a:lnTo>
                  <a:lnTo>
                    <a:pt x="179" y="167"/>
                  </a:lnTo>
                  <a:lnTo>
                    <a:pt x="186" y="178"/>
                  </a:lnTo>
                  <a:lnTo>
                    <a:pt x="194" y="189"/>
                  </a:lnTo>
                  <a:lnTo>
                    <a:pt x="200" y="200"/>
                  </a:lnTo>
                  <a:lnTo>
                    <a:pt x="205" y="211"/>
                  </a:lnTo>
                  <a:lnTo>
                    <a:pt x="213" y="234"/>
                  </a:lnTo>
                  <a:lnTo>
                    <a:pt x="219" y="258"/>
                  </a:lnTo>
                  <a:lnTo>
                    <a:pt x="220" y="280"/>
                  </a:lnTo>
                  <a:lnTo>
                    <a:pt x="217" y="294"/>
                  </a:lnTo>
                  <a:lnTo>
                    <a:pt x="209" y="305"/>
                  </a:lnTo>
                  <a:lnTo>
                    <a:pt x="197" y="318"/>
                  </a:lnTo>
                  <a:lnTo>
                    <a:pt x="185" y="331"/>
                  </a:lnTo>
                  <a:lnTo>
                    <a:pt x="176" y="335"/>
                  </a:lnTo>
                  <a:lnTo>
                    <a:pt x="171" y="335"/>
                  </a:lnTo>
                  <a:lnTo>
                    <a:pt x="163" y="337"/>
                  </a:lnTo>
                  <a:lnTo>
                    <a:pt x="154" y="337"/>
                  </a:lnTo>
                  <a:lnTo>
                    <a:pt x="145" y="338"/>
                  </a:lnTo>
                  <a:lnTo>
                    <a:pt x="136" y="340"/>
                  </a:lnTo>
                  <a:lnTo>
                    <a:pt x="128" y="340"/>
                  </a:lnTo>
                  <a:lnTo>
                    <a:pt x="122" y="341"/>
                  </a:lnTo>
                  <a:lnTo>
                    <a:pt x="120" y="341"/>
                  </a:lnTo>
                  <a:lnTo>
                    <a:pt x="106" y="415"/>
                  </a:lnTo>
                  <a:lnTo>
                    <a:pt x="65" y="425"/>
                  </a:lnTo>
                  <a:lnTo>
                    <a:pt x="62" y="417"/>
                  </a:lnTo>
                  <a:lnTo>
                    <a:pt x="55" y="400"/>
                  </a:lnTo>
                  <a:lnTo>
                    <a:pt x="49" y="382"/>
                  </a:lnTo>
                  <a:lnTo>
                    <a:pt x="46" y="368"/>
                  </a:lnTo>
                  <a:lnTo>
                    <a:pt x="43" y="354"/>
                  </a:lnTo>
                  <a:lnTo>
                    <a:pt x="38" y="329"/>
                  </a:lnTo>
                  <a:lnTo>
                    <a:pt x="37" y="303"/>
                  </a:lnTo>
                  <a:lnTo>
                    <a:pt x="40" y="278"/>
                  </a:lnTo>
                  <a:lnTo>
                    <a:pt x="46" y="255"/>
                  </a:lnTo>
                  <a:lnTo>
                    <a:pt x="49" y="232"/>
                  </a:lnTo>
                  <a:lnTo>
                    <a:pt x="49" y="211"/>
                  </a:lnTo>
                  <a:lnTo>
                    <a:pt x="52" y="194"/>
                  </a:lnTo>
                  <a:lnTo>
                    <a:pt x="51" y="172"/>
                  </a:lnTo>
                  <a:lnTo>
                    <a:pt x="43" y="147"/>
                  </a:lnTo>
                  <a:lnTo>
                    <a:pt x="34" y="126"/>
                  </a:lnTo>
                  <a:lnTo>
                    <a:pt x="29" y="117"/>
                  </a:lnTo>
                  <a:close/>
                </a:path>
              </a:pathLst>
            </a:custGeom>
            <a:solidFill>
              <a:srgbClr val="FFFF7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22"/>
            <p:cNvSpPr>
              <a:spLocks/>
            </p:cNvSpPr>
            <p:nvPr/>
          </p:nvSpPr>
          <p:spPr bwMode="auto">
            <a:xfrm>
              <a:off x="7073900" y="1054100"/>
              <a:ext cx="609600" cy="552450"/>
            </a:xfrm>
            <a:custGeom>
              <a:avLst/>
              <a:gdLst/>
              <a:ahLst/>
              <a:cxnLst>
                <a:cxn ang="0">
                  <a:pos x="277" y="46"/>
                </a:cxn>
                <a:cxn ang="0">
                  <a:pos x="236" y="38"/>
                </a:cxn>
                <a:cxn ang="0">
                  <a:pos x="207" y="32"/>
                </a:cxn>
                <a:cxn ang="0">
                  <a:pos x="176" y="20"/>
                </a:cxn>
                <a:cxn ang="0">
                  <a:pos x="123" y="3"/>
                </a:cxn>
                <a:cxn ang="0">
                  <a:pos x="77" y="1"/>
                </a:cxn>
                <a:cxn ang="0">
                  <a:pos x="43" y="11"/>
                </a:cxn>
                <a:cxn ang="0">
                  <a:pos x="19" y="29"/>
                </a:cxn>
                <a:cxn ang="0">
                  <a:pos x="0" y="83"/>
                </a:cxn>
                <a:cxn ang="0">
                  <a:pos x="14" y="134"/>
                </a:cxn>
                <a:cxn ang="0">
                  <a:pos x="42" y="161"/>
                </a:cxn>
                <a:cxn ang="0">
                  <a:pos x="54" y="163"/>
                </a:cxn>
                <a:cxn ang="0">
                  <a:pos x="77" y="163"/>
                </a:cxn>
                <a:cxn ang="0">
                  <a:pos x="93" y="158"/>
                </a:cxn>
                <a:cxn ang="0">
                  <a:pos x="122" y="131"/>
                </a:cxn>
                <a:cxn ang="0">
                  <a:pos x="146" y="104"/>
                </a:cxn>
                <a:cxn ang="0">
                  <a:pos x="233" y="112"/>
                </a:cxn>
                <a:cxn ang="0">
                  <a:pos x="247" y="175"/>
                </a:cxn>
                <a:cxn ang="0">
                  <a:pos x="270" y="192"/>
                </a:cxn>
                <a:cxn ang="0">
                  <a:pos x="293" y="198"/>
                </a:cxn>
                <a:cxn ang="0">
                  <a:pos x="308" y="200"/>
                </a:cxn>
                <a:cxn ang="0">
                  <a:pos x="330" y="248"/>
                </a:cxn>
                <a:cxn ang="0">
                  <a:pos x="354" y="316"/>
                </a:cxn>
                <a:cxn ang="0">
                  <a:pos x="381" y="386"/>
                </a:cxn>
                <a:cxn ang="0">
                  <a:pos x="379" y="450"/>
                </a:cxn>
                <a:cxn ang="0">
                  <a:pos x="351" y="545"/>
                </a:cxn>
                <a:cxn ang="0">
                  <a:pos x="330" y="641"/>
                </a:cxn>
                <a:cxn ang="0">
                  <a:pos x="342" y="687"/>
                </a:cxn>
                <a:cxn ang="0">
                  <a:pos x="384" y="691"/>
                </a:cxn>
                <a:cxn ang="0">
                  <a:pos x="421" y="674"/>
                </a:cxn>
                <a:cxn ang="0">
                  <a:pos x="447" y="650"/>
                </a:cxn>
                <a:cxn ang="0">
                  <a:pos x="451" y="590"/>
                </a:cxn>
                <a:cxn ang="0">
                  <a:pos x="467" y="545"/>
                </a:cxn>
                <a:cxn ang="0">
                  <a:pos x="501" y="519"/>
                </a:cxn>
                <a:cxn ang="0">
                  <a:pos x="508" y="483"/>
                </a:cxn>
                <a:cxn ang="0">
                  <a:pos x="525" y="497"/>
                </a:cxn>
                <a:cxn ang="0">
                  <a:pos x="552" y="528"/>
                </a:cxn>
                <a:cxn ang="0">
                  <a:pos x="604" y="527"/>
                </a:cxn>
                <a:cxn ang="0">
                  <a:pos x="645" y="500"/>
                </a:cxn>
                <a:cxn ang="0">
                  <a:pos x="676" y="470"/>
                </a:cxn>
                <a:cxn ang="0">
                  <a:pos x="709" y="440"/>
                </a:cxn>
                <a:cxn ang="0">
                  <a:pos x="746" y="402"/>
                </a:cxn>
                <a:cxn ang="0">
                  <a:pos x="767" y="360"/>
                </a:cxn>
                <a:cxn ang="0">
                  <a:pos x="764" y="322"/>
                </a:cxn>
                <a:cxn ang="0">
                  <a:pos x="746" y="274"/>
                </a:cxn>
                <a:cxn ang="0">
                  <a:pos x="706" y="232"/>
                </a:cxn>
                <a:cxn ang="0">
                  <a:pos x="642" y="198"/>
                </a:cxn>
                <a:cxn ang="0">
                  <a:pos x="570" y="169"/>
                </a:cxn>
                <a:cxn ang="0">
                  <a:pos x="508" y="149"/>
                </a:cxn>
                <a:cxn ang="0">
                  <a:pos x="427" y="121"/>
                </a:cxn>
                <a:cxn ang="0">
                  <a:pos x="361" y="98"/>
                </a:cxn>
                <a:cxn ang="0">
                  <a:pos x="341" y="83"/>
                </a:cxn>
                <a:cxn ang="0">
                  <a:pos x="311" y="61"/>
                </a:cxn>
                <a:cxn ang="0">
                  <a:pos x="294" y="49"/>
                </a:cxn>
              </a:cxnLst>
              <a:rect l="0" t="0" r="r" b="b"/>
              <a:pathLst>
                <a:path w="769" h="694">
                  <a:moveTo>
                    <a:pt x="294" y="49"/>
                  </a:moveTo>
                  <a:lnTo>
                    <a:pt x="288" y="49"/>
                  </a:lnTo>
                  <a:lnTo>
                    <a:pt x="277" y="46"/>
                  </a:lnTo>
                  <a:lnTo>
                    <a:pt x="265" y="44"/>
                  </a:lnTo>
                  <a:lnTo>
                    <a:pt x="250" y="41"/>
                  </a:lnTo>
                  <a:lnTo>
                    <a:pt x="236" y="38"/>
                  </a:lnTo>
                  <a:lnTo>
                    <a:pt x="222" y="35"/>
                  </a:lnTo>
                  <a:lnTo>
                    <a:pt x="213" y="34"/>
                  </a:lnTo>
                  <a:lnTo>
                    <a:pt x="207" y="32"/>
                  </a:lnTo>
                  <a:lnTo>
                    <a:pt x="200" y="29"/>
                  </a:lnTo>
                  <a:lnTo>
                    <a:pt x="190" y="26"/>
                  </a:lnTo>
                  <a:lnTo>
                    <a:pt x="176" y="20"/>
                  </a:lnTo>
                  <a:lnTo>
                    <a:pt x="160" y="14"/>
                  </a:lnTo>
                  <a:lnTo>
                    <a:pt x="142" y="7"/>
                  </a:lnTo>
                  <a:lnTo>
                    <a:pt x="123" y="3"/>
                  </a:lnTo>
                  <a:lnTo>
                    <a:pt x="106" y="0"/>
                  </a:lnTo>
                  <a:lnTo>
                    <a:pt x="91" y="0"/>
                  </a:lnTo>
                  <a:lnTo>
                    <a:pt x="77" y="1"/>
                  </a:lnTo>
                  <a:lnTo>
                    <a:pt x="65" y="3"/>
                  </a:lnTo>
                  <a:lnTo>
                    <a:pt x="54" y="7"/>
                  </a:lnTo>
                  <a:lnTo>
                    <a:pt x="43" y="11"/>
                  </a:lnTo>
                  <a:lnTo>
                    <a:pt x="34" y="17"/>
                  </a:lnTo>
                  <a:lnTo>
                    <a:pt x="26" y="23"/>
                  </a:lnTo>
                  <a:lnTo>
                    <a:pt x="19" y="29"/>
                  </a:lnTo>
                  <a:lnTo>
                    <a:pt x="12" y="37"/>
                  </a:lnTo>
                  <a:lnTo>
                    <a:pt x="3" y="58"/>
                  </a:lnTo>
                  <a:lnTo>
                    <a:pt x="0" y="83"/>
                  </a:lnTo>
                  <a:lnTo>
                    <a:pt x="2" y="108"/>
                  </a:lnTo>
                  <a:lnTo>
                    <a:pt x="6" y="123"/>
                  </a:lnTo>
                  <a:lnTo>
                    <a:pt x="14" y="134"/>
                  </a:lnTo>
                  <a:lnTo>
                    <a:pt x="26" y="146"/>
                  </a:lnTo>
                  <a:lnTo>
                    <a:pt x="37" y="157"/>
                  </a:lnTo>
                  <a:lnTo>
                    <a:pt x="42" y="161"/>
                  </a:lnTo>
                  <a:lnTo>
                    <a:pt x="43" y="161"/>
                  </a:lnTo>
                  <a:lnTo>
                    <a:pt x="48" y="161"/>
                  </a:lnTo>
                  <a:lnTo>
                    <a:pt x="54" y="163"/>
                  </a:lnTo>
                  <a:lnTo>
                    <a:pt x="62" y="163"/>
                  </a:lnTo>
                  <a:lnTo>
                    <a:pt x="69" y="163"/>
                  </a:lnTo>
                  <a:lnTo>
                    <a:pt x="77" y="163"/>
                  </a:lnTo>
                  <a:lnTo>
                    <a:pt x="83" y="163"/>
                  </a:lnTo>
                  <a:lnTo>
                    <a:pt x="88" y="161"/>
                  </a:lnTo>
                  <a:lnTo>
                    <a:pt x="93" y="158"/>
                  </a:lnTo>
                  <a:lnTo>
                    <a:pt x="102" y="151"/>
                  </a:lnTo>
                  <a:lnTo>
                    <a:pt x="111" y="141"/>
                  </a:lnTo>
                  <a:lnTo>
                    <a:pt x="122" y="131"/>
                  </a:lnTo>
                  <a:lnTo>
                    <a:pt x="131" y="120"/>
                  </a:lnTo>
                  <a:lnTo>
                    <a:pt x="140" y="111"/>
                  </a:lnTo>
                  <a:lnTo>
                    <a:pt x="146" y="104"/>
                  </a:lnTo>
                  <a:lnTo>
                    <a:pt x="148" y="101"/>
                  </a:lnTo>
                  <a:lnTo>
                    <a:pt x="233" y="104"/>
                  </a:lnTo>
                  <a:lnTo>
                    <a:pt x="233" y="112"/>
                  </a:lnTo>
                  <a:lnTo>
                    <a:pt x="233" y="132"/>
                  </a:lnTo>
                  <a:lnTo>
                    <a:pt x="237" y="155"/>
                  </a:lnTo>
                  <a:lnTo>
                    <a:pt x="247" y="175"/>
                  </a:lnTo>
                  <a:lnTo>
                    <a:pt x="254" y="182"/>
                  </a:lnTo>
                  <a:lnTo>
                    <a:pt x="262" y="188"/>
                  </a:lnTo>
                  <a:lnTo>
                    <a:pt x="270" y="192"/>
                  </a:lnTo>
                  <a:lnTo>
                    <a:pt x="277" y="195"/>
                  </a:lnTo>
                  <a:lnTo>
                    <a:pt x="285" y="198"/>
                  </a:lnTo>
                  <a:lnTo>
                    <a:pt x="293" y="198"/>
                  </a:lnTo>
                  <a:lnTo>
                    <a:pt x="299" y="198"/>
                  </a:lnTo>
                  <a:lnTo>
                    <a:pt x="304" y="197"/>
                  </a:lnTo>
                  <a:lnTo>
                    <a:pt x="308" y="200"/>
                  </a:lnTo>
                  <a:lnTo>
                    <a:pt x="314" y="211"/>
                  </a:lnTo>
                  <a:lnTo>
                    <a:pt x="322" y="228"/>
                  </a:lnTo>
                  <a:lnTo>
                    <a:pt x="330" y="248"/>
                  </a:lnTo>
                  <a:lnTo>
                    <a:pt x="337" y="271"/>
                  </a:lnTo>
                  <a:lnTo>
                    <a:pt x="347" y="294"/>
                  </a:lnTo>
                  <a:lnTo>
                    <a:pt x="354" y="316"/>
                  </a:lnTo>
                  <a:lnTo>
                    <a:pt x="362" y="332"/>
                  </a:lnTo>
                  <a:lnTo>
                    <a:pt x="374" y="362"/>
                  </a:lnTo>
                  <a:lnTo>
                    <a:pt x="381" y="386"/>
                  </a:lnTo>
                  <a:lnTo>
                    <a:pt x="384" y="411"/>
                  </a:lnTo>
                  <a:lnTo>
                    <a:pt x="382" y="433"/>
                  </a:lnTo>
                  <a:lnTo>
                    <a:pt x="379" y="450"/>
                  </a:lnTo>
                  <a:lnTo>
                    <a:pt x="371" y="476"/>
                  </a:lnTo>
                  <a:lnTo>
                    <a:pt x="362" y="510"/>
                  </a:lnTo>
                  <a:lnTo>
                    <a:pt x="351" y="545"/>
                  </a:lnTo>
                  <a:lnTo>
                    <a:pt x="342" y="582"/>
                  </a:lnTo>
                  <a:lnTo>
                    <a:pt x="334" y="614"/>
                  </a:lnTo>
                  <a:lnTo>
                    <a:pt x="330" y="641"/>
                  </a:lnTo>
                  <a:lnTo>
                    <a:pt x="330" y="656"/>
                  </a:lnTo>
                  <a:lnTo>
                    <a:pt x="336" y="674"/>
                  </a:lnTo>
                  <a:lnTo>
                    <a:pt x="342" y="687"/>
                  </a:lnTo>
                  <a:lnTo>
                    <a:pt x="353" y="693"/>
                  </a:lnTo>
                  <a:lnTo>
                    <a:pt x="371" y="694"/>
                  </a:lnTo>
                  <a:lnTo>
                    <a:pt x="384" y="691"/>
                  </a:lnTo>
                  <a:lnTo>
                    <a:pt x="396" y="688"/>
                  </a:lnTo>
                  <a:lnTo>
                    <a:pt x="408" y="682"/>
                  </a:lnTo>
                  <a:lnTo>
                    <a:pt x="421" y="674"/>
                  </a:lnTo>
                  <a:lnTo>
                    <a:pt x="431" y="667"/>
                  </a:lnTo>
                  <a:lnTo>
                    <a:pt x="439" y="659"/>
                  </a:lnTo>
                  <a:lnTo>
                    <a:pt x="447" y="650"/>
                  </a:lnTo>
                  <a:lnTo>
                    <a:pt x="450" y="642"/>
                  </a:lnTo>
                  <a:lnTo>
                    <a:pt x="451" y="619"/>
                  </a:lnTo>
                  <a:lnTo>
                    <a:pt x="451" y="590"/>
                  </a:lnTo>
                  <a:lnTo>
                    <a:pt x="451" y="565"/>
                  </a:lnTo>
                  <a:lnTo>
                    <a:pt x="456" y="551"/>
                  </a:lnTo>
                  <a:lnTo>
                    <a:pt x="467" y="545"/>
                  </a:lnTo>
                  <a:lnTo>
                    <a:pt x="479" y="537"/>
                  </a:lnTo>
                  <a:lnTo>
                    <a:pt x="491" y="528"/>
                  </a:lnTo>
                  <a:lnTo>
                    <a:pt x="501" y="519"/>
                  </a:lnTo>
                  <a:lnTo>
                    <a:pt x="505" y="507"/>
                  </a:lnTo>
                  <a:lnTo>
                    <a:pt x="507" y="493"/>
                  </a:lnTo>
                  <a:lnTo>
                    <a:pt x="508" y="483"/>
                  </a:lnTo>
                  <a:lnTo>
                    <a:pt x="515" y="483"/>
                  </a:lnTo>
                  <a:lnTo>
                    <a:pt x="519" y="488"/>
                  </a:lnTo>
                  <a:lnTo>
                    <a:pt x="525" y="497"/>
                  </a:lnTo>
                  <a:lnTo>
                    <a:pt x="532" y="508"/>
                  </a:lnTo>
                  <a:lnTo>
                    <a:pt x="541" y="519"/>
                  </a:lnTo>
                  <a:lnTo>
                    <a:pt x="552" y="528"/>
                  </a:lnTo>
                  <a:lnTo>
                    <a:pt x="565" y="533"/>
                  </a:lnTo>
                  <a:lnTo>
                    <a:pt x="582" y="533"/>
                  </a:lnTo>
                  <a:lnTo>
                    <a:pt x="604" y="527"/>
                  </a:lnTo>
                  <a:lnTo>
                    <a:pt x="619" y="519"/>
                  </a:lnTo>
                  <a:lnTo>
                    <a:pt x="633" y="510"/>
                  </a:lnTo>
                  <a:lnTo>
                    <a:pt x="645" y="500"/>
                  </a:lnTo>
                  <a:lnTo>
                    <a:pt x="656" y="490"/>
                  </a:lnTo>
                  <a:lnTo>
                    <a:pt x="667" y="480"/>
                  </a:lnTo>
                  <a:lnTo>
                    <a:pt x="676" y="470"/>
                  </a:lnTo>
                  <a:lnTo>
                    <a:pt x="687" y="460"/>
                  </a:lnTo>
                  <a:lnTo>
                    <a:pt x="698" y="451"/>
                  </a:lnTo>
                  <a:lnTo>
                    <a:pt x="709" y="440"/>
                  </a:lnTo>
                  <a:lnTo>
                    <a:pt x="721" y="428"/>
                  </a:lnTo>
                  <a:lnTo>
                    <a:pt x="733" y="416"/>
                  </a:lnTo>
                  <a:lnTo>
                    <a:pt x="746" y="402"/>
                  </a:lnTo>
                  <a:lnTo>
                    <a:pt x="755" y="386"/>
                  </a:lnTo>
                  <a:lnTo>
                    <a:pt x="763" y="373"/>
                  </a:lnTo>
                  <a:lnTo>
                    <a:pt x="767" y="360"/>
                  </a:lnTo>
                  <a:lnTo>
                    <a:pt x="769" y="348"/>
                  </a:lnTo>
                  <a:lnTo>
                    <a:pt x="767" y="336"/>
                  </a:lnTo>
                  <a:lnTo>
                    <a:pt x="764" y="322"/>
                  </a:lnTo>
                  <a:lnTo>
                    <a:pt x="759" y="306"/>
                  </a:lnTo>
                  <a:lnTo>
                    <a:pt x="753" y="289"/>
                  </a:lnTo>
                  <a:lnTo>
                    <a:pt x="746" y="274"/>
                  </a:lnTo>
                  <a:lnTo>
                    <a:pt x="735" y="259"/>
                  </a:lnTo>
                  <a:lnTo>
                    <a:pt x="722" y="245"/>
                  </a:lnTo>
                  <a:lnTo>
                    <a:pt x="706" y="232"/>
                  </a:lnTo>
                  <a:lnTo>
                    <a:pt x="687" y="222"/>
                  </a:lnTo>
                  <a:lnTo>
                    <a:pt x="665" y="209"/>
                  </a:lnTo>
                  <a:lnTo>
                    <a:pt x="642" y="198"/>
                  </a:lnTo>
                  <a:lnTo>
                    <a:pt x="618" y="188"/>
                  </a:lnTo>
                  <a:lnTo>
                    <a:pt x="593" y="178"/>
                  </a:lnTo>
                  <a:lnTo>
                    <a:pt x="570" y="169"/>
                  </a:lnTo>
                  <a:lnTo>
                    <a:pt x="548" y="161"/>
                  </a:lnTo>
                  <a:lnTo>
                    <a:pt x="530" y="155"/>
                  </a:lnTo>
                  <a:lnTo>
                    <a:pt x="508" y="149"/>
                  </a:lnTo>
                  <a:lnTo>
                    <a:pt x="484" y="140"/>
                  </a:lnTo>
                  <a:lnTo>
                    <a:pt x="456" y="131"/>
                  </a:lnTo>
                  <a:lnTo>
                    <a:pt x="427" y="121"/>
                  </a:lnTo>
                  <a:lnTo>
                    <a:pt x="401" y="112"/>
                  </a:lnTo>
                  <a:lnTo>
                    <a:pt x="377" y="104"/>
                  </a:lnTo>
                  <a:lnTo>
                    <a:pt x="361" y="98"/>
                  </a:lnTo>
                  <a:lnTo>
                    <a:pt x="353" y="94"/>
                  </a:lnTo>
                  <a:lnTo>
                    <a:pt x="348" y="89"/>
                  </a:lnTo>
                  <a:lnTo>
                    <a:pt x="341" y="83"/>
                  </a:lnTo>
                  <a:lnTo>
                    <a:pt x="331" y="75"/>
                  </a:lnTo>
                  <a:lnTo>
                    <a:pt x="320" y="68"/>
                  </a:lnTo>
                  <a:lnTo>
                    <a:pt x="311" y="61"/>
                  </a:lnTo>
                  <a:lnTo>
                    <a:pt x="302" y="55"/>
                  </a:lnTo>
                  <a:lnTo>
                    <a:pt x="296" y="51"/>
                  </a:lnTo>
                  <a:lnTo>
                    <a:pt x="294" y="49"/>
                  </a:lnTo>
                  <a:close/>
                </a:path>
              </a:pathLst>
            </a:custGeom>
            <a:solidFill>
              <a:srgbClr val="FFFF7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23"/>
            <p:cNvSpPr>
              <a:spLocks/>
            </p:cNvSpPr>
            <p:nvPr/>
          </p:nvSpPr>
          <p:spPr bwMode="auto">
            <a:xfrm>
              <a:off x="7067550" y="1176338"/>
              <a:ext cx="211138" cy="161925"/>
            </a:xfrm>
            <a:custGeom>
              <a:avLst/>
              <a:gdLst/>
              <a:ahLst/>
              <a:cxnLst>
                <a:cxn ang="0">
                  <a:pos x="265" y="167"/>
                </a:cxn>
                <a:cxn ang="0">
                  <a:pos x="263" y="160"/>
                </a:cxn>
                <a:cxn ang="0">
                  <a:pos x="256" y="150"/>
                </a:cxn>
                <a:cxn ang="0">
                  <a:pos x="248" y="136"/>
                </a:cxn>
                <a:cxn ang="0">
                  <a:pos x="236" y="120"/>
                </a:cxn>
                <a:cxn ang="0">
                  <a:pos x="223" y="107"/>
                </a:cxn>
                <a:cxn ang="0">
                  <a:pos x="211" y="91"/>
                </a:cxn>
                <a:cxn ang="0">
                  <a:pos x="200" y="79"/>
                </a:cxn>
                <a:cxn ang="0">
                  <a:pos x="191" y="70"/>
                </a:cxn>
                <a:cxn ang="0">
                  <a:pos x="183" y="62"/>
                </a:cxn>
                <a:cxn ang="0">
                  <a:pos x="176" y="54"/>
                </a:cxn>
                <a:cxn ang="0">
                  <a:pos x="168" y="48"/>
                </a:cxn>
                <a:cxn ang="0">
                  <a:pos x="159" y="40"/>
                </a:cxn>
                <a:cxn ang="0">
                  <a:pos x="149" y="34"/>
                </a:cxn>
                <a:cxn ang="0">
                  <a:pos x="139" y="30"/>
                </a:cxn>
                <a:cxn ang="0">
                  <a:pos x="126" y="23"/>
                </a:cxn>
                <a:cxn ang="0">
                  <a:pos x="112" y="17"/>
                </a:cxn>
                <a:cxn ang="0">
                  <a:pos x="99" y="13"/>
                </a:cxn>
                <a:cxn ang="0">
                  <a:pos x="86" y="8"/>
                </a:cxn>
                <a:cxn ang="0">
                  <a:pos x="75" y="5"/>
                </a:cxn>
                <a:cxn ang="0">
                  <a:pos x="66" y="2"/>
                </a:cxn>
                <a:cxn ang="0">
                  <a:pos x="59" y="0"/>
                </a:cxn>
                <a:cxn ang="0">
                  <a:pos x="49" y="0"/>
                </a:cxn>
                <a:cxn ang="0">
                  <a:pos x="43" y="0"/>
                </a:cxn>
                <a:cxn ang="0">
                  <a:pos x="35" y="3"/>
                </a:cxn>
                <a:cxn ang="0">
                  <a:pos x="23" y="11"/>
                </a:cxn>
                <a:cxn ang="0">
                  <a:pos x="11" y="22"/>
                </a:cxn>
                <a:cxn ang="0">
                  <a:pos x="3" y="33"/>
                </a:cxn>
                <a:cxn ang="0">
                  <a:pos x="0" y="43"/>
                </a:cxn>
                <a:cxn ang="0">
                  <a:pos x="3" y="54"/>
                </a:cxn>
                <a:cxn ang="0">
                  <a:pos x="12" y="65"/>
                </a:cxn>
                <a:cxn ang="0">
                  <a:pos x="23" y="74"/>
                </a:cxn>
                <a:cxn ang="0">
                  <a:pos x="32" y="80"/>
                </a:cxn>
                <a:cxn ang="0">
                  <a:pos x="38" y="83"/>
                </a:cxn>
                <a:cxn ang="0">
                  <a:pos x="48" y="88"/>
                </a:cxn>
                <a:cxn ang="0">
                  <a:pos x="60" y="94"/>
                </a:cxn>
                <a:cxn ang="0">
                  <a:pos x="72" y="100"/>
                </a:cxn>
                <a:cxn ang="0">
                  <a:pos x="86" y="108"/>
                </a:cxn>
                <a:cxn ang="0">
                  <a:pos x="97" y="116"/>
                </a:cxn>
                <a:cxn ang="0">
                  <a:pos x="108" y="123"/>
                </a:cxn>
                <a:cxn ang="0">
                  <a:pos x="115" y="131"/>
                </a:cxn>
                <a:cxn ang="0">
                  <a:pos x="123" y="139"/>
                </a:cxn>
                <a:cxn ang="0">
                  <a:pos x="132" y="150"/>
                </a:cxn>
                <a:cxn ang="0">
                  <a:pos x="145" y="160"/>
                </a:cxn>
                <a:cxn ang="0">
                  <a:pos x="159" y="173"/>
                </a:cxn>
                <a:cxn ang="0">
                  <a:pos x="171" y="184"/>
                </a:cxn>
                <a:cxn ang="0">
                  <a:pos x="182" y="193"/>
                </a:cxn>
                <a:cxn ang="0">
                  <a:pos x="188" y="199"/>
                </a:cxn>
                <a:cxn ang="0">
                  <a:pos x="191" y="202"/>
                </a:cxn>
                <a:cxn ang="0">
                  <a:pos x="196" y="204"/>
                </a:cxn>
                <a:cxn ang="0">
                  <a:pos x="205" y="205"/>
                </a:cxn>
                <a:cxn ang="0">
                  <a:pos x="219" y="205"/>
                </a:cxn>
                <a:cxn ang="0">
                  <a:pos x="233" y="202"/>
                </a:cxn>
                <a:cxn ang="0">
                  <a:pos x="245" y="193"/>
                </a:cxn>
                <a:cxn ang="0">
                  <a:pos x="256" y="180"/>
                </a:cxn>
                <a:cxn ang="0">
                  <a:pos x="262" y="171"/>
                </a:cxn>
                <a:cxn ang="0">
                  <a:pos x="265" y="167"/>
                </a:cxn>
              </a:cxnLst>
              <a:rect l="0" t="0" r="r" b="b"/>
              <a:pathLst>
                <a:path w="265" h="205">
                  <a:moveTo>
                    <a:pt x="265" y="167"/>
                  </a:moveTo>
                  <a:lnTo>
                    <a:pt x="263" y="160"/>
                  </a:lnTo>
                  <a:lnTo>
                    <a:pt x="256" y="150"/>
                  </a:lnTo>
                  <a:lnTo>
                    <a:pt x="248" y="136"/>
                  </a:lnTo>
                  <a:lnTo>
                    <a:pt x="236" y="120"/>
                  </a:lnTo>
                  <a:lnTo>
                    <a:pt x="223" y="107"/>
                  </a:lnTo>
                  <a:lnTo>
                    <a:pt x="211" y="91"/>
                  </a:lnTo>
                  <a:lnTo>
                    <a:pt x="200" y="79"/>
                  </a:lnTo>
                  <a:lnTo>
                    <a:pt x="191" y="70"/>
                  </a:lnTo>
                  <a:lnTo>
                    <a:pt x="183" y="62"/>
                  </a:lnTo>
                  <a:lnTo>
                    <a:pt x="176" y="54"/>
                  </a:lnTo>
                  <a:lnTo>
                    <a:pt x="168" y="48"/>
                  </a:lnTo>
                  <a:lnTo>
                    <a:pt x="159" y="40"/>
                  </a:lnTo>
                  <a:lnTo>
                    <a:pt x="149" y="34"/>
                  </a:lnTo>
                  <a:lnTo>
                    <a:pt x="139" y="30"/>
                  </a:lnTo>
                  <a:lnTo>
                    <a:pt x="126" y="23"/>
                  </a:lnTo>
                  <a:lnTo>
                    <a:pt x="112" y="17"/>
                  </a:lnTo>
                  <a:lnTo>
                    <a:pt x="99" y="13"/>
                  </a:lnTo>
                  <a:lnTo>
                    <a:pt x="86" y="8"/>
                  </a:lnTo>
                  <a:lnTo>
                    <a:pt x="75" y="5"/>
                  </a:lnTo>
                  <a:lnTo>
                    <a:pt x="66" y="2"/>
                  </a:lnTo>
                  <a:lnTo>
                    <a:pt x="59" y="0"/>
                  </a:lnTo>
                  <a:lnTo>
                    <a:pt x="49" y="0"/>
                  </a:lnTo>
                  <a:lnTo>
                    <a:pt x="43" y="0"/>
                  </a:lnTo>
                  <a:lnTo>
                    <a:pt x="35" y="3"/>
                  </a:lnTo>
                  <a:lnTo>
                    <a:pt x="23" y="11"/>
                  </a:lnTo>
                  <a:lnTo>
                    <a:pt x="11" y="22"/>
                  </a:lnTo>
                  <a:lnTo>
                    <a:pt x="3" y="33"/>
                  </a:lnTo>
                  <a:lnTo>
                    <a:pt x="0" y="43"/>
                  </a:lnTo>
                  <a:lnTo>
                    <a:pt x="3" y="54"/>
                  </a:lnTo>
                  <a:lnTo>
                    <a:pt x="12" y="65"/>
                  </a:lnTo>
                  <a:lnTo>
                    <a:pt x="23" y="74"/>
                  </a:lnTo>
                  <a:lnTo>
                    <a:pt x="32" y="80"/>
                  </a:lnTo>
                  <a:lnTo>
                    <a:pt x="38" y="83"/>
                  </a:lnTo>
                  <a:lnTo>
                    <a:pt x="48" y="88"/>
                  </a:lnTo>
                  <a:lnTo>
                    <a:pt x="60" y="94"/>
                  </a:lnTo>
                  <a:lnTo>
                    <a:pt x="72" y="100"/>
                  </a:lnTo>
                  <a:lnTo>
                    <a:pt x="86" y="108"/>
                  </a:lnTo>
                  <a:lnTo>
                    <a:pt x="97" y="116"/>
                  </a:lnTo>
                  <a:lnTo>
                    <a:pt x="108" y="123"/>
                  </a:lnTo>
                  <a:lnTo>
                    <a:pt x="115" y="131"/>
                  </a:lnTo>
                  <a:lnTo>
                    <a:pt x="123" y="139"/>
                  </a:lnTo>
                  <a:lnTo>
                    <a:pt x="132" y="150"/>
                  </a:lnTo>
                  <a:lnTo>
                    <a:pt x="145" y="160"/>
                  </a:lnTo>
                  <a:lnTo>
                    <a:pt x="159" y="173"/>
                  </a:lnTo>
                  <a:lnTo>
                    <a:pt x="171" y="184"/>
                  </a:lnTo>
                  <a:lnTo>
                    <a:pt x="182" y="193"/>
                  </a:lnTo>
                  <a:lnTo>
                    <a:pt x="188" y="199"/>
                  </a:lnTo>
                  <a:lnTo>
                    <a:pt x="191" y="202"/>
                  </a:lnTo>
                  <a:lnTo>
                    <a:pt x="196" y="204"/>
                  </a:lnTo>
                  <a:lnTo>
                    <a:pt x="205" y="205"/>
                  </a:lnTo>
                  <a:lnTo>
                    <a:pt x="219" y="205"/>
                  </a:lnTo>
                  <a:lnTo>
                    <a:pt x="233" y="202"/>
                  </a:lnTo>
                  <a:lnTo>
                    <a:pt x="245" y="193"/>
                  </a:lnTo>
                  <a:lnTo>
                    <a:pt x="256" y="180"/>
                  </a:lnTo>
                  <a:lnTo>
                    <a:pt x="262" y="171"/>
                  </a:lnTo>
                  <a:lnTo>
                    <a:pt x="265" y="167"/>
                  </a:lnTo>
                  <a:close/>
                </a:path>
              </a:pathLst>
            </a:custGeom>
            <a:solidFill>
              <a:srgbClr val="FFFF7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24"/>
            <p:cNvSpPr>
              <a:spLocks/>
            </p:cNvSpPr>
            <p:nvPr/>
          </p:nvSpPr>
          <p:spPr bwMode="auto">
            <a:xfrm>
              <a:off x="6996113" y="1270000"/>
              <a:ext cx="163513" cy="157163"/>
            </a:xfrm>
            <a:custGeom>
              <a:avLst/>
              <a:gdLst/>
              <a:ahLst/>
              <a:cxnLst>
                <a:cxn ang="0">
                  <a:pos x="206" y="158"/>
                </a:cxn>
                <a:cxn ang="0">
                  <a:pos x="205" y="152"/>
                </a:cxn>
                <a:cxn ang="0">
                  <a:pos x="199" y="137"/>
                </a:cxn>
                <a:cxn ang="0">
                  <a:pos x="190" y="115"/>
                </a:cxn>
                <a:cxn ang="0">
                  <a:pos x="177" y="91"/>
                </a:cxn>
                <a:cxn ang="0">
                  <a:pos x="170" y="78"/>
                </a:cxn>
                <a:cxn ang="0">
                  <a:pos x="159" y="66"/>
                </a:cxn>
                <a:cxn ang="0">
                  <a:pos x="148" y="55"/>
                </a:cxn>
                <a:cxn ang="0">
                  <a:pos x="137" y="43"/>
                </a:cxn>
                <a:cxn ang="0">
                  <a:pos x="126" y="34"/>
                </a:cxn>
                <a:cxn ang="0">
                  <a:pos x="116" y="26"/>
                </a:cxn>
                <a:cxn ang="0">
                  <a:pos x="108" y="20"/>
                </a:cxn>
                <a:cxn ang="0">
                  <a:pos x="103" y="15"/>
                </a:cxn>
                <a:cxn ang="0">
                  <a:pos x="97" y="12"/>
                </a:cxn>
                <a:cxn ang="0">
                  <a:pos x="89" y="9"/>
                </a:cxn>
                <a:cxn ang="0">
                  <a:pos x="77" y="6"/>
                </a:cxn>
                <a:cxn ang="0">
                  <a:pos x="66" y="4"/>
                </a:cxn>
                <a:cxn ang="0">
                  <a:pos x="54" y="3"/>
                </a:cxn>
                <a:cxn ang="0">
                  <a:pos x="45" y="1"/>
                </a:cxn>
                <a:cxn ang="0">
                  <a:pos x="39" y="0"/>
                </a:cxn>
                <a:cxn ang="0">
                  <a:pos x="36" y="0"/>
                </a:cxn>
                <a:cxn ang="0">
                  <a:pos x="29" y="0"/>
                </a:cxn>
                <a:cxn ang="0">
                  <a:pos x="19" y="0"/>
                </a:cxn>
                <a:cxn ang="0">
                  <a:pos x="6" y="4"/>
                </a:cxn>
                <a:cxn ang="0">
                  <a:pos x="0" y="18"/>
                </a:cxn>
                <a:cxn ang="0">
                  <a:pos x="3" y="37"/>
                </a:cxn>
                <a:cxn ang="0">
                  <a:pos x="11" y="54"/>
                </a:cxn>
                <a:cxn ang="0">
                  <a:pos x="23" y="68"/>
                </a:cxn>
                <a:cxn ang="0">
                  <a:pos x="36" y="77"/>
                </a:cxn>
                <a:cxn ang="0">
                  <a:pos x="43" y="80"/>
                </a:cxn>
                <a:cxn ang="0">
                  <a:pos x="51" y="85"/>
                </a:cxn>
                <a:cxn ang="0">
                  <a:pos x="62" y="91"/>
                </a:cxn>
                <a:cxn ang="0">
                  <a:pos x="71" y="97"/>
                </a:cxn>
                <a:cxn ang="0">
                  <a:pos x="80" y="103"/>
                </a:cxn>
                <a:cxn ang="0">
                  <a:pos x="88" y="109"/>
                </a:cxn>
                <a:cxn ang="0">
                  <a:pos x="96" y="115"/>
                </a:cxn>
                <a:cxn ang="0">
                  <a:pos x="100" y="120"/>
                </a:cxn>
                <a:cxn ang="0">
                  <a:pos x="105" y="126"/>
                </a:cxn>
                <a:cxn ang="0">
                  <a:pos x="113" y="137"/>
                </a:cxn>
                <a:cxn ang="0">
                  <a:pos x="120" y="149"/>
                </a:cxn>
                <a:cxn ang="0">
                  <a:pos x="129" y="162"/>
                </a:cxn>
                <a:cxn ang="0">
                  <a:pos x="139" y="174"/>
                </a:cxn>
                <a:cxn ang="0">
                  <a:pos x="146" y="185"/>
                </a:cxn>
                <a:cxn ang="0">
                  <a:pos x="154" y="194"/>
                </a:cxn>
                <a:cxn ang="0">
                  <a:pos x="159" y="197"/>
                </a:cxn>
                <a:cxn ang="0">
                  <a:pos x="163" y="195"/>
                </a:cxn>
                <a:cxn ang="0">
                  <a:pos x="170" y="192"/>
                </a:cxn>
                <a:cxn ang="0">
                  <a:pos x="177" y="186"/>
                </a:cxn>
                <a:cxn ang="0">
                  <a:pos x="186" y="179"/>
                </a:cxn>
                <a:cxn ang="0">
                  <a:pos x="194" y="171"/>
                </a:cxn>
                <a:cxn ang="0">
                  <a:pos x="200" y="165"/>
                </a:cxn>
                <a:cxn ang="0">
                  <a:pos x="205" y="160"/>
                </a:cxn>
                <a:cxn ang="0">
                  <a:pos x="206" y="158"/>
                </a:cxn>
              </a:cxnLst>
              <a:rect l="0" t="0" r="r" b="b"/>
              <a:pathLst>
                <a:path w="206" h="197">
                  <a:moveTo>
                    <a:pt x="206" y="158"/>
                  </a:moveTo>
                  <a:lnTo>
                    <a:pt x="205" y="152"/>
                  </a:lnTo>
                  <a:lnTo>
                    <a:pt x="199" y="137"/>
                  </a:lnTo>
                  <a:lnTo>
                    <a:pt x="190" y="115"/>
                  </a:lnTo>
                  <a:lnTo>
                    <a:pt x="177" y="91"/>
                  </a:lnTo>
                  <a:lnTo>
                    <a:pt x="170" y="78"/>
                  </a:lnTo>
                  <a:lnTo>
                    <a:pt x="159" y="66"/>
                  </a:lnTo>
                  <a:lnTo>
                    <a:pt x="148" y="55"/>
                  </a:lnTo>
                  <a:lnTo>
                    <a:pt x="137" y="43"/>
                  </a:lnTo>
                  <a:lnTo>
                    <a:pt x="126" y="34"/>
                  </a:lnTo>
                  <a:lnTo>
                    <a:pt x="116" y="26"/>
                  </a:lnTo>
                  <a:lnTo>
                    <a:pt x="108" y="20"/>
                  </a:lnTo>
                  <a:lnTo>
                    <a:pt x="103" y="15"/>
                  </a:lnTo>
                  <a:lnTo>
                    <a:pt x="97" y="12"/>
                  </a:lnTo>
                  <a:lnTo>
                    <a:pt x="89" y="9"/>
                  </a:lnTo>
                  <a:lnTo>
                    <a:pt x="77" y="6"/>
                  </a:lnTo>
                  <a:lnTo>
                    <a:pt x="66" y="4"/>
                  </a:lnTo>
                  <a:lnTo>
                    <a:pt x="54" y="3"/>
                  </a:lnTo>
                  <a:lnTo>
                    <a:pt x="45" y="1"/>
                  </a:lnTo>
                  <a:lnTo>
                    <a:pt x="39" y="0"/>
                  </a:lnTo>
                  <a:lnTo>
                    <a:pt x="36" y="0"/>
                  </a:lnTo>
                  <a:lnTo>
                    <a:pt x="29" y="0"/>
                  </a:lnTo>
                  <a:lnTo>
                    <a:pt x="19" y="0"/>
                  </a:lnTo>
                  <a:lnTo>
                    <a:pt x="6" y="4"/>
                  </a:lnTo>
                  <a:lnTo>
                    <a:pt x="0" y="18"/>
                  </a:lnTo>
                  <a:lnTo>
                    <a:pt x="3" y="37"/>
                  </a:lnTo>
                  <a:lnTo>
                    <a:pt x="11" y="54"/>
                  </a:lnTo>
                  <a:lnTo>
                    <a:pt x="23" y="68"/>
                  </a:lnTo>
                  <a:lnTo>
                    <a:pt x="36" y="77"/>
                  </a:lnTo>
                  <a:lnTo>
                    <a:pt x="43" y="80"/>
                  </a:lnTo>
                  <a:lnTo>
                    <a:pt x="51" y="85"/>
                  </a:lnTo>
                  <a:lnTo>
                    <a:pt x="62" y="91"/>
                  </a:lnTo>
                  <a:lnTo>
                    <a:pt x="71" y="97"/>
                  </a:lnTo>
                  <a:lnTo>
                    <a:pt x="80" y="103"/>
                  </a:lnTo>
                  <a:lnTo>
                    <a:pt x="88" y="109"/>
                  </a:lnTo>
                  <a:lnTo>
                    <a:pt x="96" y="115"/>
                  </a:lnTo>
                  <a:lnTo>
                    <a:pt x="100" y="120"/>
                  </a:lnTo>
                  <a:lnTo>
                    <a:pt x="105" y="126"/>
                  </a:lnTo>
                  <a:lnTo>
                    <a:pt x="113" y="137"/>
                  </a:lnTo>
                  <a:lnTo>
                    <a:pt x="120" y="149"/>
                  </a:lnTo>
                  <a:lnTo>
                    <a:pt x="129" y="162"/>
                  </a:lnTo>
                  <a:lnTo>
                    <a:pt x="139" y="174"/>
                  </a:lnTo>
                  <a:lnTo>
                    <a:pt x="146" y="185"/>
                  </a:lnTo>
                  <a:lnTo>
                    <a:pt x="154" y="194"/>
                  </a:lnTo>
                  <a:lnTo>
                    <a:pt x="159" y="197"/>
                  </a:lnTo>
                  <a:lnTo>
                    <a:pt x="163" y="195"/>
                  </a:lnTo>
                  <a:lnTo>
                    <a:pt x="170" y="192"/>
                  </a:lnTo>
                  <a:lnTo>
                    <a:pt x="177" y="186"/>
                  </a:lnTo>
                  <a:lnTo>
                    <a:pt x="186" y="179"/>
                  </a:lnTo>
                  <a:lnTo>
                    <a:pt x="194" y="171"/>
                  </a:lnTo>
                  <a:lnTo>
                    <a:pt x="200" y="165"/>
                  </a:lnTo>
                  <a:lnTo>
                    <a:pt x="205" y="160"/>
                  </a:lnTo>
                  <a:lnTo>
                    <a:pt x="206" y="158"/>
                  </a:lnTo>
                  <a:close/>
                </a:path>
              </a:pathLst>
            </a:custGeom>
            <a:solidFill>
              <a:srgbClr val="FFFF7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25"/>
            <p:cNvSpPr>
              <a:spLocks/>
            </p:cNvSpPr>
            <p:nvPr/>
          </p:nvSpPr>
          <p:spPr bwMode="auto">
            <a:xfrm>
              <a:off x="6904038" y="1333500"/>
              <a:ext cx="155575" cy="157163"/>
            </a:xfrm>
            <a:custGeom>
              <a:avLst/>
              <a:gdLst/>
              <a:ahLst/>
              <a:cxnLst>
                <a:cxn ang="0">
                  <a:pos x="197" y="165"/>
                </a:cxn>
                <a:cxn ang="0">
                  <a:pos x="197" y="159"/>
                </a:cxn>
                <a:cxn ang="0">
                  <a:pos x="193" y="149"/>
                </a:cxn>
                <a:cxn ang="0">
                  <a:pos x="186" y="139"/>
                </a:cxn>
                <a:cxn ang="0">
                  <a:pos x="179" y="125"/>
                </a:cxn>
                <a:cxn ang="0">
                  <a:pos x="169" y="109"/>
                </a:cxn>
                <a:cxn ang="0">
                  <a:pos x="160" y="95"/>
                </a:cxn>
                <a:cxn ang="0">
                  <a:pos x="149" y="82"/>
                </a:cxn>
                <a:cxn ang="0">
                  <a:pos x="140" y="71"/>
                </a:cxn>
                <a:cxn ang="0">
                  <a:pos x="131" y="60"/>
                </a:cxn>
                <a:cxn ang="0">
                  <a:pos x="119" y="48"/>
                </a:cxn>
                <a:cxn ang="0">
                  <a:pos x="106" y="37"/>
                </a:cxn>
                <a:cxn ang="0">
                  <a:pos x="94" y="25"/>
                </a:cxn>
                <a:cxn ang="0">
                  <a:pos x="82" y="15"/>
                </a:cxn>
                <a:cxn ang="0">
                  <a:pos x="71" y="8"/>
                </a:cxn>
                <a:cxn ang="0">
                  <a:pos x="62" y="1"/>
                </a:cxn>
                <a:cxn ang="0">
                  <a:pos x="56" y="0"/>
                </a:cxn>
                <a:cxn ang="0">
                  <a:pos x="51" y="0"/>
                </a:cxn>
                <a:cxn ang="0">
                  <a:pos x="43" y="0"/>
                </a:cxn>
                <a:cxn ang="0">
                  <a:pos x="37" y="0"/>
                </a:cxn>
                <a:cxn ang="0">
                  <a:pos x="29" y="1"/>
                </a:cxn>
                <a:cxn ang="0">
                  <a:pos x="22" y="3"/>
                </a:cxn>
                <a:cxn ang="0">
                  <a:pos x="15" y="5"/>
                </a:cxn>
                <a:cxn ang="0">
                  <a:pos x="11" y="8"/>
                </a:cxn>
                <a:cxn ang="0">
                  <a:pos x="8" y="11"/>
                </a:cxn>
                <a:cxn ang="0">
                  <a:pos x="3" y="20"/>
                </a:cxn>
                <a:cxn ang="0">
                  <a:pos x="0" y="31"/>
                </a:cxn>
                <a:cxn ang="0">
                  <a:pos x="0" y="38"/>
                </a:cxn>
                <a:cxn ang="0">
                  <a:pos x="5" y="46"/>
                </a:cxn>
                <a:cxn ang="0">
                  <a:pos x="14" y="54"/>
                </a:cxn>
                <a:cxn ang="0">
                  <a:pos x="23" y="63"/>
                </a:cxn>
                <a:cxn ang="0">
                  <a:pos x="32" y="74"/>
                </a:cxn>
                <a:cxn ang="0">
                  <a:pos x="43" y="82"/>
                </a:cxn>
                <a:cxn ang="0">
                  <a:pos x="49" y="85"/>
                </a:cxn>
                <a:cxn ang="0">
                  <a:pos x="57" y="89"/>
                </a:cxn>
                <a:cxn ang="0">
                  <a:pos x="65" y="94"/>
                </a:cxn>
                <a:cxn ang="0">
                  <a:pos x="72" y="99"/>
                </a:cxn>
                <a:cxn ang="0">
                  <a:pos x="80" y="105"/>
                </a:cxn>
                <a:cxn ang="0">
                  <a:pos x="88" y="111"/>
                </a:cxn>
                <a:cxn ang="0">
                  <a:pos x="96" y="119"/>
                </a:cxn>
                <a:cxn ang="0">
                  <a:pos x="100" y="126"/>
                </a:cxn>
                <a:cxn ang="0">
                  <a:pos x="111" y="146"/>
                </a:cxn>
                <a:cxn ang="0">
                  <a:pos x="122" y="169"/>
                </a:cxn>
                <a:cxn ang="0">
                  <a:pos x="131" y="189"/>
                </a:cxn>
                <a:cxn ang="0">
                  <a:pos x="136" y="197"/>
                </a:cxn>
                <a:cxn ang="0">
                  <a:pos x="197" y="165"/>
                </a:cxn>
              </a:cxnLst>
              <a:rect l="0" t="0" r="r" b="b"/>
              <a:pathLst>
                <a:path w="197" h="197">
                  <a:moveTo>
                    <a:pt x="197" y="165"/>
                  </a:moveTo>
                  <a:lnTo>
                    <a:pt x="197" y="159"/>
                  </a:lnTo>
                  <a:lnTo>
                    <a:pt x="193" y="149"/>
                  </a:lnTo>
                  <a:lnTo>
                    <a:pt x="186" y="139"/>
                  </a:lnTo>
                  <a:lnTo>
                    <a:pt x="179" y="125"/>
                  </a:lnTo>
                  <a:lnTo>
                    <a:pt x="169" y="109"/>
                  </a:lnTo>
                  <a:lnTo>
                    <a:pt x="160" y="95"/>
                  </a:lnTo>
                  <a:lnTo>
                    <a:pt x="149" y="82"/>
                  </a:lnTo>
                  <a:lnTo>
                    <a:pt x="140" y="71"/>
                  </a:lnTo>
                  <a:lnTo>
                    <a:pt x="131" y="60"/>
                  </a:lnTo>
                  <a:lnTo>
                    <a:pt x="119" y="48"/>
                  </a:lnTo>
                  <a:lnTo>
                    <a:pt x="106" y="37"/>
                  </a:lnTo>
                  <a:lnTo>
                    <a:pt x="94" y="25"/>
                  </a:lnTo>
                  <a:lnTo>
                    <a:pt x="82" y="15"/>
                  </a:lnTo>
                  <a:lnTo>
                    <a:pt x="71" y="8"/>
                  </a:lnTo>
                  <a:lnTo>
                    <a:pt x="62" y="1"/>
                  </a:lnTo>
                  <a:lnTo>
                    <a:pt x="56" y="0"/>
                  </a:lnTo>
                  <a:lnTo>
                    <a:pt x="51" y="0"/>
                  </a:lnTo>
                  <a:lnTo>
                    <a:pt x="43" y="0"/>
                  </a:lnTo>
                  <a:lnTo>
                    <a:pt x="37" y="0"/>
                  </a:lnTo>
                  <a:lnTo>
                    <a:pt x="29" y="1"/>
                  </a:lnTo>
                  <a:lnTo>
                    <a:pt x="22" y="3"/>
                  </a:lnTo>
                  <a:lnTo>
                    <a:pt x="15" y="5"/>
                  </a:lnTo>
                  <a:lnTo>
                    <a:pt x="11" y="8"/>
                  </a:lnTo>
                  <a:lnTo>
                    <a:pt x="8" y="11"/>
                  </a:lnTo>
                  <a:lnTo>
                    <a:pt x="3" y="20"/>
                  </a:lnTo>
                  <a:lnTo>
                    <a:pt x="0" y="31"/>
                  </a:lnTo>
                  <a:lnTo>
                    <a:pt x="0" y="38"/>
                  </a:lnTo>
                  <a:lnTo>
                    <a:pt x="5" y="46"/>
                  </a:lnTo>
                  <a:lnTo>
                    <a:pt x="14" y="54"/>
                  </a:lnTo>
                  <a:lnTo>
                    <a:pt x="23" y="63"/>
                  </a:lnTo>
                  <a:lnTo>
                    <a:pt x="32" y="74"/>
                  </a:lnTo>
                  <a:lnTo>
                    <a:pt x="43" y="82"/>
                  </a:lnTo>
                  <a:lnTo>
                    <a:pt x="49" y="85"/>
                  </a:lnTo>
                  <a:lnTo>
                    <a:pt x="57" y="89"/>
                  </a:lnTo>
                  <a:lnTo>
                    <a:pt x="65" y="94"/>
                  </a:lnTo>
                  <a:lnTo>
                    <a:pt x="72" y="99"/>
                  </a:lnTo>
                  <a:lnTo>
                    <a:pt x="80" y="105"/>
                  </a:lnTo>
                  <a:lnTo>
                    <a:pt x="88" y="111"/>
                  </a:lnTo>
                  <a:lnTo>
                    <a:pt x="96" y="119"/>
                  </a:lnTo>
                  <a:lnTo>
                    <a:pt x="100" y="126"/>
                  </a:lnTo>
                  <a:lnTo>
                    <a:pt x="111" y="146"/>
                  </a:lnTo>
                  <a:lnTo>
                    <a:pt x="122" y="169"/>
                  </a:lnTo>
                  <a:lnTo>
                    <a:pt x="131" y="189"/>
                  </a:lnTo>
                  <a:lnTo>
                    <a:pt x="136" y="197"/>
                  </a:lnTo>
                  <a:lnTo>
                    <a:pt x="197" y="165"/>
                  </a:lnTo>
                  <a:close/>
                </a:path>
              </a:pathLst>
            </a:custGeom>
            <a:solidFill>
              <a:srgbClr val="FFFF7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26"/>
            <p:cNvSpPr>
              <a:spLocks/>
            </p:cNvSpPr>
            <p:nvPr/>
          </p:nvSpPr>
          <p:spPr bwMode="auto">
            <a:xfrm>
              <a:off x="6813550" y="1398588"/>
              <a:ext cx="128588" cy="123825"/>
            </a:xfrm>
            <a:custGeom>
              <a:avLst/>
              <a:gdLst/>
              <a:ahLst/>
              <a:cxnLst>
                <a:cxn ang="0">
                  <a:pos x="161" y="132"/>
                </a:cxn>
                <a:cxn ang="0">
                  <a:pos x="160" y="126"/>
                </a:cxn>
                <a:cxn ang="0">
                  <a:pos x="154" y="117"/>
                </a:cxn>
                <a:cxn ang="0">
                  <a:pos x="146" y="104"/>
                </a:cxn>
                <a:cxn ang="0">
                  <a:pos x="138" y="90"/>
                </a:cxn>
                <a:cxn ang="0">
                  <a:pos x="127" y="77"/>
                </a:cxn>
                <a:cxn ang="0">
                  <a:pos x="120" y="64"/>
                </a:cxn>
                <a:cxn ang="0">
                  <a:pos x="112" y="53"/>
                </a:cxn>
                <a:cxn ang="0">
                  <a:pos x="106" y="47"/>
                </a:cxn>
                <a:cxn ang="0">
                  <a:pos x="100" y="41"/>
                </a:cxn>
                <a:cxn ang="0">
                  <a:pos x="90" y="33"/>
                </a:cxn>
                <a:cxn ang="0">
                  <a:pos x="80" y="26"/>
                </a:cxn>
                <a:cxn ang="0">
                  <a:pos x="67" y="17"/>
                </a:cxn>
                <a:cxn ang="0">
                  <a:pos x="55" y="9"/>
                </a:cxn>
                <a:cxn ang="0">
                  <a:pos x="44" y="3"/>
                </a:cxn>
                <a:cxn ang="0">
                  <a:pos x="35" y="0"/>
                </a:cxn>
                <a:cxn ang="0">
                  <a:pos x="29" y="0"/>
                </a:cxn>
                <a:cxn ang="0">
                  <a:pos x="20" y="4"/>
                </a:cxn>
                <a:cxn ang="0">
                  <a:pos x="10" y="10"/>
                </a:cxn>
                <a:cxn ang="0">
                  <a:pos x="3" y="18"/>
                </a:cxn>
                <a:cxn ang="0">
                  <a:pos x="0" y="29"/>
                </a:cxn>
                <a:cxn ang="0">
                  <a:pos x="0" y="41"/>
                </a:cxn>
                <a:cxn ang="0">
                  <a:pos x="3" y="50"/>
                </a:cxn>
                <a:cxn ang="0">
                  <a:pos x="9" y="61"/>
                </a:cxn>
                <a:cxn ang="0">
                  <a:pos x="20" y="74"/>
                </a:cxn>
                <a:cxn ang="0">
                  <a:pos x="27" y="81"/>
                </a:cxn>
                <a:cxn ang="0">
                  <a:pos x="35" y="90"/>
                </a:cxn>
                <a:cxn ang="0">
                  <a:pos x="44" y="100"/>
                </a:cxn>
                <a:cxn ang="0">
                  <a:pos x="54" y="109"/>
                </a:cxn>
                <a:cxn ang="0">
                  <a:pos x="61" y="118"/>
                </a:cxn>
                <a:cxn ang="0">
                  <a:pos x="69" y="127"/>
                </a:cxn>
                <a:cxn ang="0">
                  <a:pos x="75" y="135"/>
                </a:cxn>
                <a:cxn ang="0">
                  <a:pos x="80" y="141"/>
                </a:cxn>
                <a:cxn ang="0">
                  <a:pos x="84" y="149"/>
                </a:cxn>
                <a:cxn ang="0">
                  <a:pos x="90" y="152"/>
                </a:cxn>
                <a:cxn ang="0">
                  <a:pos x="100" y="154"/>
                </a:cxn>
                <a:cxn ang="0">
                  <a:pos x="115" y="155"/>
                </a:cxn>
                <a:cxn ang="0">
                  <a:pos x="124" y="155"/>
                </a:cxn>
                <a:cxn ang="0">
                  <a:pos x="132" y="152"/>
                </a:cxn>
                <a:cxn ang="0">
                  <a:pos x="140" y="149"/>
                </a:cxn>
                <a:cxn ang="0">
                  <a:pos x="147" y="144"/>
                </a:cxn>
                <a:cxn ang="0">
                  <a:pos x="152" y="140"/>
                </a:cxn>
                <a:cxn ang="0">
                  <a:pos x="157" y="137"/>
                </a:cxn>
                <a:cxn ang="0">
                  <a:pos x="160" y="134"/>
                </a:cxn>
                <a:cxn ang="0">
                  <a:pos x="161" y="132"/>
                </a:cxn>
              </a:cxnLst>
              <a:rect l="0" t="0" r="r" b="b"/>
              <a:pathLst>
                <a:path w="161" h="155">
                  <a:moveTo>
                    <a:pt x="161" y="132"/>
                  </a:moveTo>
                  <a:lnTo>
                    <a:pt x="160" y="126"/>
                  </a:lnTo>
                  <a:lnTo>
                    <a:pt x="154" y="117"/>
                  </a:lnTo>
                  <a:lnTo>
                    <a:pt x="146" y="104"/>
                  </a:lnTo>
                  <a:lnTo>
                    <a:pt x="138" y="90"/>
                  </a:lnTo>
                  <a:lnTo>
                    <a:pt x="127" y="77"/>
                  </a:lnTo>
                  <a:lnTo>
                    <a:pt x="120" y="64"/>
                  </a:lnTo>
                  <a:lnTo>
                    <a:pt x="112" y="53"/>
                  </a:lnTo>
                  <a:lnTo>
                    <a:pt x="106" y="47"/>
                  </a:lnTo>
                  <a:lnTo>
                    <a:pt x="100" y="41"/>
                  </a:lnTo>
                  <a:lnTo>
                    <a:pt x="90" y="33"/>
                  </a:lnTo>
                  <a:lnTo>
                    <a:pt x="80" y="26"/>
                  </a:lnTo>
                  <a:lnTo>
                    <a:pt x="67" y="17"/>
                  </a:lnTo>
                  <a:lnTo>
                    <a:pt x="55" y="9"/>
                  </a:lnTo>
                  <a:lnTo>
                    <a:pt x="44" y="3"/>
                  </a:lnTo>
                  <a:lnTo>
                    <a:pt x="35" y="0"/>
                  </a:lnTo>
                  <a:lnTo>
                    <a:pt x="29" y="0"/>
                  </a:lnTo>
                  <a:lnTo>
                    <a:pt x="20" y="4"/>
                  </a:lnTo>
                  <a:lnTo>
                    <a:pt x="10" y="10"/>
                  </a:lnTo>
                  <a:lnTo>
                    <a:pt x="3" y="18"/>
                  </a:lnTo>
                  <a:lnTo>
                    <a:pt x="0" y="29"/>
                  </a:lnTo>
                  <a:lnTo>
                    <a:pt x="0" y="41"/>
                  </a:lnTo>
                  <a:lnTo>
                    <a:pt x="3" y="50"/>
                  </a:lnTo>
                  <a:lnTo>
                    <a:pt x="9" y="61"/>
                  </a:lnTo>
                  <a:lnTo>
                    <a:pt x="20" y="74"/>
                  </a:lnTo>
                  <a:lnTo>
                    <a:pt x="27" y="81"/>
                  </a:lnTo>
                  <a:lnTo>
                    <a:pt x="35" y="90"/>
                  </a:lnTo>
                  <a:lnTo>
                    <a:pt x="44" y="100"/>
                  </a:lnTo>
                  <a:lnTo>
                    <a:pt x="54" y="109"/>
                  </a:lnTo>
                  <a:lnTo>
                    <a:pt x="61" y="118"/>
                  </a:lnTo>
                  <a:lnTo>
                    <a:pt x="69" y="127"/>
                  </a:lnTo>
                  <a:lnTo>
                    <a:pt x="75" y="135"/>
                  </a:lnTo>
                  <a:lnTo>
                    <a:pt x="80" y="141"/>
                  </a:lnTo>
                  <a:lnTo>
                    <a:pt x="84" y="149"/>
                  </a:lnTo>
                  <a:lnTo>
                    <a:pt x="90" y="152"/>
                  </a:lnTo>
                  <a:lnTo>
                    <a:pt x="100" y="154"/>
                  </a:lnTo>
                  <a:lnTo>
                    <a:pt x="115" y="155"/>
                  </a:lnTo>
                  <a:lnTo>
                    <a:pt x="124" y="155"/>
                  </a:lnTo>
                  <a:lnTo>
                    <a:pt x="132" y="152"/>
                  </a:lnTo>
                  <a:lnTo>
                    <a:pt x="140" y="149"/>
                  </a:lnTo>
                  <a:lnTo>
                    <a:pt x="147" y="144"/>
                  </a:lnTo>
                  <a:lnTo>
                    <a:pt x="152" y="140"/>
                  </a:lnTo>
                  <a:lnTo>
                    <a:pt x="157" y="137"/>
                  </a:lnTo>
                  <a:lnTo>
                    <a:pt x="160" y="134"/>
                  </a:lnTo>
                  <a:lnTo>
                    <a:pt x="161" y="132"/>
                  </a:lnTo>
                  <a:close/>
                </a:path>
              </a:pathLst>
            </a:custGeom>
            <a:solidFill>
              <a:srgbClr val="FFFF7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27"/>
            <p:cNvSpPr>
              <a:spLocks/>
            </p:cNvSpPr>
            <p:nvPr/>
          </p:nvSpPr>
          <p:spPr bwMode="auto">
            <a:xfrm>
              <a:off x="6591300" y="774700"/>
              <a:ext cx="1211263" cy="1054100"/>
            </a:xfrm>
            <a:custGeom>
              <a:avLst/>
              <a:gdLst/>
              <a:ahLst/>
              <a:cxnLst>
                <a:cxn ang="0">
                  <a:pos x="1020" y="481"/>
                </a:cxn>
                <a:cxn ang="0">
                  <a:pos x="854" y="476"/>
                </a:cxn>
                <a:cxn ang="0">
                  <a:pos x="906" y="399"/>
                </a:cxn>
                <a:cxn ang="0">
                  <a:pos x="861" y="397"/>
                </a:cxn>
                <a:cxn ang="0">
                  <a:pos x="604" y="437"/>
                </a:cxn>
                <a:cxn ang="0">
                  <a:pos x="814" y="434"/>
                </a:cxn>
                <a:cxn ang="0">
                  <a:pos x="720" y="451"/>
                </a:cxn>
                <a:cxn ang="0">
                  <a:pos x="573" y="610"/>
                </a:cxn>
                <a:cxn ang="0">
                  <a:pos x="422" y="716"/>
                </a:cxn>
                <a:cxn ang="0">
                  <a:pos x="293" y="796"/>
                </a:cxn>
                <a:cxn ang="0">
                  <a:pos x="16" y="1038"/>
                </a:cxn>
                <a:cxn ang="0">
                  <a:pos x="33" y="1120"/>
                </a:cxn>
                <a:cxn ang="0">
                  <a:pos x="364" y="1024"/>
                </a:cxn>
                <a:cxn ang="0">
                  <a:pos x="903" y="846"/>
                </a:cxn>
                <a:cxn ang="0">
                  <a:pos x="753" y="912"/>
                </a:cxn>
                <a:cxn ang="0">
                  <a:pos x="262" y="998"/>
                </a:cxn>
                <a:cxn ang="0">
                  <a:pos x="328" y="900"/>
                </a:cxn>
                <a:cxn ang="0">
                  <a:pos x="465" y="953"/>
                </a:cxn>
                <a:cxn ang="0">
                  <a:pos x="421" y="929"/>
                </a:cxn>
                <a:cxn ang="0">
                  <a:pos x="330" y="804"/>
                </a:cxn>
                <a:cxn ang="0">
                  <a:pos x="416" y="813"/>
                </a:cxn>
                <a:cxn ang="0">
                  <a:pos x="541" y="944"/>
                </a:cxn>
                <a:cxn ang="0">
                  <a:pos x="587" y="917"/>
                </a:cxn>
                <a:cxn ang="0">
                  <a:pos x="549" y="886"/>
                </a:cxn>
                <a:cxn ang="0">
                  <a:pos x="470" y="749"/>
                </a:cxn>
                <a:cxn ang="0">
                  <a:pos x="536" y="779"/>
                </a:cxn>
                <a:cxn ang="0">
                  <a:pos x="635" y="786"/>
                </a:cxn>
                <a:cxn ang="0">
                  <a:pos x="753" y="799"/>
                </a:cxn>
                <a:cxn ang="0">
                  <a:pos x="684" y="830"/>
                </a:cxn>
                <a:cxn ang="0">
                  <a:pos x="619" y="716"/>
                </a:cxn>
                <a:cxn ang="0">
                  <a:pos x="704" y="724"/>
                </a:cxn>
                <a:cxn ang="0">
                  <a:pos x="770" y="692"/>
                </a:cxn>
                <a:cxn ang="0">
                  <a:pos x="872" y="670"/>
                </a:cxn>
                <a:cxn ang="0">
                  <a:pos x="850" y="689"/>
                </a:cxn>
                <a:cxn ang="0">
                  <a:pos x="641" y="548"/>
                </a:cxn>
                <a:cxn ang="0">
                  <a:pos x="924" y="571"/>
                </a:cxn>
                <a:cxn ang="0">
                  <a:pos x="730" y="513"/>
                </a:cxn>
                <a:cxn ang="0">
                  <a:pos x="917" y="524"/>
                </a:cxn>
                <a:cxn ang="0">
                  <a:pos x="1282" y="624"/>
                </a:cxn>
                <a:cxn ang="0">
                  <a:pos x="1143" y="799"/>
                </a:cxn>
                <a:cxn ang="0">
                  <a:pos x="960" y="652"/>
                </a:cxn>
                <a:cxn ang="0">
                  <a:pos x="994" y="1035"/>
                </a:cxn>
                <a:cxn ang="0">
                  <a:pos x="1017" y="973"/>
                </a:cxn>
                <a:cxn ang="0">
                  <a:pos x="1063" y="779"/>
                </a:cxn>
                <a:cxn ang="0">
                  <a:pos x="1106" y="838"/>
                </a:cxn>
                <a:cxn ang="0">
                  <a:pos x="1346" y="730"/>
                </a:cxn>
                <a:cxn ang="0">
                  <a:pos x="1086" y="499"/>
                </a:cxn>
                <a:cxn ang="0">
                  <a:pos x="1200" y="254"/>
                </a:cxn>
                <a:cxn ang="0">
                  <a:pos x="1488" y="193"/>
                </a:cxn>
                <a:cxn ang="0">
                  <a:pos x="1303" y="319"/>
                </a:cxn>
                <a:cxn ang="0">
                  <a:pos x="1363" y="535"/>
                </a:cxn>
                <a:cxn ang="0">
                  <a:pos x="1023" y="1043"/>
                </a:cxn>
                <a:cxn ang="0">
                  <a:pos x="529" y="1248"/>
                </a:cxn>
                <a:cxn ang="0">
                  <a:pos x="216" y="1265"/>
                </a:cxn>
                <a:cxn ang="0">
                  <a:pos x="282" y="1328"/>
                </a:cxn>
                <a:cxn ang="0">
                  <a:pos x="832" y="1189"/>
                </a:cxn>
                <a:cxn ang="0">
                  <a:pos x="1135" y="1052"/>
                </a:cxn>
                <a:cxn ang="0">
                  <a:pos x="1440" y="949"/>
                </a:cxn>
                <a:cxn ang="0">
                  <a:pos x="1339" y="316"/>
                </a:cxn>
                <a:cxn ang="0">
                  <a:pos x="1488" y="99"/>
                </a:cxn>
                <a:cxn ang="0">
                  <a:pos x="1183" y="180"/>
                </a:cxn>
              </a:cxnLst>
              <a:rect l="0" t="0" r="r" b="b"/>
              <a:pathLst>
                <a:path w="1527" h="1328">
                  <a:moveTo>
                    <a:pt x="1183" y="180"/>
                  </a:moveTo>
                  <a:lnTo>
                    <a:pt x="1180" y="199"/>
                  </a:lnTo>
                  <a:lnTo>
                    <a:pt x="1180" y="219"/>
                  </a:lnTo>
                  <a:lnTo>
                    <a:pt x="1179" y="239"/>
                  </a:lnTo>
                  <a:lnTo>
                    <a:pt x="1171" y="256"/>
                  </a:lnTo>
                  <a:lnTo>
                    <a:pt x="1159" y="265"/>
                  </a:lnTo>
                  <a:lnTo>
                    <a:pt x="1145" y="276"/>
                  </a:lnTo>
                  <a:lnTo>
                    <a:pt x="1131" y="287"/>
                  </a:lnTo>
                  <a:lnTo>
                    <a:pt x="1117" y="297"/>
                  </a:lnTo>
                  <a:lnTo>
                    <a:pt x="1105" y="308"/>
                  </a:lnTo>
                  <a:lnTo>
                    <a:pt x="1092" y="320"/>
                  </a:lnTo>
                  <a:lnTo>
                    <a:pt x="1082" y="333"/>
                  </a:lnTo>
                  <a:lnTo>
                    <a:pt x="1072" y="347"/>
                  </a:lnTo>
                  <a:lnTo>
                    <a:pt x="1065" y="382"/>
                  </a:lnTo>
                  <a:lnTo>
                    <a:pt x="1063" y="417"/>
                  </a:lnTo>
                  <a:lnTo>
                    <a:pt x="1058" y="451"/>
                  </a:lnTo>
                  <a:lnTo>
                    <a:pt x="1043" y="485"/>
                  </a:lnTo>
                  <a:lnTo>
                    <a:pt x="1031" y="484"/>
                  </a:lnTo>
                  <a:lnTo>
                    <a:pt x="1020" y="481"/>
                  </a:lnTo>
                  <a:lnTo>
                    <a:pt x="1008" y="476"/>
                  </a:lnTo>
                  <a:lnTo>
                    <a:pt x="997" y="471"/>
                  </a:lnTo>
                  <a:lnTo>
                    <a:pt x="984" y="467"/>
                  </a:lnTo>
                  <a:lnTo>
                    <a:pt x="974" y="461"/>
                  </a:lnTo>
                  <a:lnTo>
                    <a:pt x="963" y="454"/>
                  </a:lnTo>
                  <a:lnTo>
                    <a:pt x="952" y="448"/>
                  </a:lnTo>
                  <a:lnTo>
                    <a:pt x="943" y="450"/>
                  </a:lnTo>
                  <a:lnTo>
                    <a:pt x="932" y="456"/>
                  </a:lnTo>
                  <a:lnTo>
                    <a:pt x="923" y="465"/>
                  </a:lnTo>
                  <a:lnTo>
                    <a:pt x="914" y="474"/>
                  </a:lnTo>
                  <a:lnTo>
                    <a:pt x="906" y="484"/>
                  </a:lnTo>
                  <a:lnTo>
                    <a:pt x="900" y="493"/>
                  </a:lnTo>
                  <a:lnTo>
                    <a:pt x="895" y="499"/>
                  </a:lnTo>
                  <a:lnTo>
                    <a:pt x="894" y="501"/>
                  </a:lnTo>
                  <a:lnTo>
                    <a:pt x="883" y="499"/>
                  </a:lnTo>
                  <a:lnTo>
                    <a:pt x="874" y="498"/>
                  </a:lnTo>
                  <a:lnTo>
                    <a:pt x="863" y="494"/>
                  </a:lnTo>
                  <a:lnTo>
                    <a:pt x="857" y="485"/>
                  </a:lnTo>
                  <a:lnTo>
                    <a:pt x="854" y="476"/>
                  </a:lnTo>
                  <a:lnTo>
                    <a:pt x="857" y="467"/>
                  </a:lnTo>
                  <a:lnTo>
                    <a:pt x="863" y="457"/>
                  </a:lnTo>
                  <a:lnTo>
                    <a:pt x="867" y="448"/>
                  </a:lnTo>
                  <a:lnTo>
                    <a:pt x="878" y="436"/>
                  </a:lnTo>
                  <a:lnTo>
                    <a:pt x="891" y="428"/>
                  </a:lnTo>
                  <a:lnTo>
                    <a:pt x="906" y="425"/>
                  </a:lnTo>
                  <a:lnTo>
                    <a:pt x="923" y="422"/>
                  </a:lnTo>
                  <a:lnTo>
                    <a:pt x="937" y="424"/>
                  </a:lnTo>
                  <a:lnTo>
                    <a:pt x="949" y="424"/>
                  </a:lnTo>
                  <a:lnTo>
                    <a:pt x="957" y="425"/>
                  </a:lnTo>
                  <a:lnTo>
                    <a:pt x="958" y="425"/>
                  </a:lnTo>
                  <a:lnTo>
                    <a:pt x="952" y="421"/>
                  </a:lnTo>
                  <a:lnTo>
                    <a:pt x="946" y="416"/>
                  </a:lnTo>
                  <a:lnTo>
                    <a:pt x="940" y="411"/>
                  </a:lnTo>
                  <a:lnTo>
                    <a:pt x="934" y="407"/>
                  </a:lnTo>
                  <a:lnTo>
                    <a:pt x="926" y="404"/>
                  </a:lnTo>
                  <a:lnTo>
                    <a:pt x="920" y="402"/>
                  </a:lnTo>
                  <a:lnTo>
                    <a:pt x="912" y="400"/>
                  </a:lnTo>
                  <a:lnTo>
                    <a:pt x="906" y="399"/>
                  </a:lnTo>
                  <a:lnTo>
                    <a:pt x="897" y="388"/>
                  </a:lnTo>
                  <a:lnTo>
                    <a:pt x="886" y="379"/>
                  </a:lnTo>
                  <a:lnTo>
                    <a:pt x="877" y="370"/>
                  </a:lnTo>
                  <a:lnTo>
                    <a:pt x="866" y="360"/>
                  </a:lnTo>
                  <a:lnTo>
                    <a:pt x="855" y="354"/>
                  </a:lnTo>
                  <a:lnTo>
                    <a:pt x="844" y="350"/>
                  </a:lnTo>
                  <a:lnTo>
                    <a:pt x="830" y="348"/>
                  </a:lnTo>
                  <a:lnTo>
                    <a:pt x="817" y="348"/>
                  </a:lnTo>
                  <a:lnTo>
                    <a:pt x="807" y="350"/>
                  </a:lnTo>
                  <a:lnTo>
                    <a:pt x="800" y="354"/>
                  </a:lnTo>
                  <a:lnTo>
                    <a:pt x="790" y="357"/>
                  </a:lnTo>
                  <a:lnTo>
                    <a:pt x="783" y="362"/>
                  </a:lnTo>
                  <a:lnTo>
                    <a:pt x="787" y="367"/>
                  </a:lnTo>
                  <a:lnTo>
                    <a:pt x="797" y="371"/>
                  </a:lnTo>
                  <a:lnTo>
                    <a:pt x="809" y="376"/>
                  </a:lnTo>
                  <a:lnTo>
                    <a:pt x="823" y="382"/>
                  </a:lnTo>
                  <a:lnTo>
                    <a:pt x="837" y="387"/>
                  </a:lnTo>
                  <a:lnTo>
                    <a:pt x="849" y="393"/>
                  </a:lnTo>
                  <a:lnTo>
                    <a:pt x="861" y="397"/>
                  </a:lnTo>
                  <a:lnTo>
                    <a:pt x="869" y="402"/>
                  </a:lnTo>
                  <a:lnTo>
                    <a:pt x="854" y="410"/>
                  </a:lnTo>
                  <a:lnTo>
                    <a:pt x="832" y="410"/>
                  </a:lnTo>
                  <a:lnTo>
                    <a:pt x="807" y="404"/>
                  </a:lnTo>
                  <a:lnTo>
                    <a:pt x="780" y="393"/>
                  </a:lnTo>
                  <a:lnTo>
                    <a:pt x="752" y="380"/>
                  </a:lnTo>
                  <a:lnTo>
                    <a:pt x="724" y="370"/>
                  </a:lnTo>
                  <a:lnTo>
                    <a:pt x="703" y="362"/>
                  </a:lnTo>
                  <a:lnTo>
                    <a:pt x="684" y="359"/>
                  </a:lnTo>
                  <a:lnTo>
                    <a:pt x="673" y="362"/>
                  </a:lnTo>
                  <a:lnTo>
                    <a:pt x="663" y="367"/>
                  </a:lnTo>
                  <a:lnTo>
                    <a:pt x="652" y="371"/>
                  </a:lnTo>
                  <a:lnTo>
                    <a:pt x="643" y="376"/>
                  </a:lnTo>
                  <a:lnTo>
                    <a:pt x="633" y="384"/>
                  </a:lnTo>
                  <a:lnTo>
                    <a:pt x="624" y="391"/>
                  </a:lnTo>
                  <a:lnTo>
                    <a:pt x="618" y="399"/>
                  </a:lnTo>
                  <a:lnTo>
                    <a:pt x="612" y="410"/>
                  </a:lnTo>
                  <a:lnTo>
                    <a:pt x="607" y="422"/>
                  </a:lnTo>
                  <a:lnTo>
                    <a:pt x="604" y="437"/>
                  </a:lnTo>
                  <a:lnTo>
                    <a:pt x="603" y="453"/>
                  </a:lnTo>
                  <a:lnTo>
                    <a:pt x="604" y="467"/>
                  </a:lnTo>
                  <a:lnTo>
                    <a:pt x="613" y="481"/>
                  </a:lnTo>
                  <a:lnTo>
                    <a:pt x="621" y="487"/>
                  </a:lnTo>
                  <a:lnTo>
                    <a:pt x="629" y="490"/>
                  </a:lnTo>
                  <a:lnTo>
                    <a:pt x="636" y="490"/>
                  </a:lnTo>
                  <a:lnTo>
                    <a:pt x="633" y="462"/>
                  </a:lnTo>
                  <a:lnTo>
                    <a:pt x="635" y="436"/>
                  </a:lnTo>
                  <a:lnTo>
                    <a:pt x="639" y="414"/>
                  </a:lnTo>
                  <a:lnTo>
                    <a:pt x="649" y="404"/>
                  </a:lnTo>
                  <a:lnTo>
                    <a:pt x="670" y="394"/>
                  </a:lnTo>
                  <a:lnTo>
                    <a:pt x="693" y="391"/>
                  </a:lnTo>
                  <a:lnTo>
                    <a:pt x="716" y="391"/>
                  </a:lnTo>
                  <a:lnTo>
                    <a:pt x="740" y="396"/>
                  </a:lnTo>
                  <a:lnTo>
                    <a:pt x="763" y="404"/>
                  </a:lnTo>
                  <a:lnTo>
                    <a:pt x="784" y="413"/>
                  </a:lnTo>
                  <a:lnTo>
                    <a:pt x="806" y="422"/>
                  </a:lnTo>
                  <a:lnTo>
                    <a:pt x="826" y="433"/>
                  </a:lnTo>
                  <a:lnTo>
                    <a:pt x="814" y="434"/>
                  </a:lnTo>
                  <a:lnTo>
                    <a:pt x="794" y="433"/>
                  </a:lnTo>
                  <a:lnTo>
                    <a:pt x="769" y="430"/>
                  </a:lnTo>
                  <a:lnTo>
                    <a:pt x="741" y="427"/>
                  </a:lnTo>
                  <a:lnTo>
                    <a:pt x="712" y="425"/>
                  </a:lnTo>
                  <a:lnTo>
                    <a:pt x="684" y="427"/>
                  </a:lnTo>
                  <a:lnTo>
                    <a:pt x="663" y="434"/>
                  </a:lnTo>
                  <a:lnTo>
                    <a:pt x="647" y="448"/>
                  </a:lnTo>
                  <a:lnTo>
                    <a:pt x="647" y="459"/>
                  </a:lnTo>
                  <a:lnTo>
                    <a:pt x="650" y="467"/>
                  </a:lnTo>
                  <a:lnTo>
                    <a:pt x="656" y="474"/>
                  </a:lnTo>
                  <a:lnTo>
                    <a:pt x="663" y="481"/>
                  </a:lnTo>
                  <a:lnTo>
                    <a:pt x="667" y="476"/>
                  </a:lnTo>
                  <a:lnTo>
                    <a:pt x="675" y="467"/>
                  </a:lnTo>
                  <a:lnTo>
                    <a:pt x="684" y="457"/>
                  </a:lnTo>
                  <a:lnTo>
                    <a:pt x="692" y="453"/>
                  </a:lnTo>
                  <a:lnTo>
                    <a:pt x="700" y="451"/>
                  </a:lnTo>
                  <a:lnTo>
                    <a:pt x="707" y="451"/>
                  </a:lnTo>
                  <a:lnTo>
                    <a:pt x="713" y="451"/>
                  </a:lnTo>
                  <a:lnTo>
                    <a:pt x="720" y="451"/>
                  </a:lnTo>
                  <a:lnTo>
                    <a:pt x="712" y="464"/>
                  </a:lnTo>
                  <a:lnTo>
                    <a:pt x="701" y="479"/>
                  </a:lnTo>
                  <a:lnTo>
                    <a:pt x="690" y="493"/>
                  </a:lnTo>
                  <a:lnTo>
                    <a:pt x="678" y="507"/>
                  </a:lnTo>
                  <a:lnTo>
                    <a:pt x="646" y="501"/>
                  </a:lnTo>
                  <a:lnTo>
                    <a:pt x="638" y="507"/>
                  </a:lnTo>
                  <a:lnTo>
                    <a:pt x="630" y="513"/>
                  </a:lnTo>
                  <a:lnTo>
                    <a:pt x="621" y="521"/>
                  </a:lnTo>
                  <a:lnTo>
                    <a:pt x="615" y="528"/>
                  </a:lnTo>
                  <a:lnTo>
                    <a:pt x="607" y="536"/>
                  </a:lnTo>
                  <a:lnTo>
                    <a:pt x="603" y="545"/>
                  </a:lnTo>
                  <a:lnTo>
                    <a:pt x="601" y="555"/>
                  </a:lnTo>
                  <a:lnTo>
                    <a:pt x="601" y="564"/>
                  </a:lnTo>
                  <a:lnTo>
                    <a:pt x="606" y="570"/>
                  </a:lnTo>
                  <a:lnTo>
                    <a:pt x="612" y="575"/>
                  </a:lnTo>
                  <a:lnTo>
                    <a:pt x="616" y="579"/>
                  </a:lnTo>
                  <a:lnTo>
                    <a:pt x="616" y="585"/>
                  </a:lnTo>
                  <a:lnTo>
                    <a:pt x="584" y="612"/>
                  </a:lnTo>
                  <a:lnTo>
                    <a:pt x="573" y="610"/>
                  </a:lnTo>
                  <a:lnTo>
                    <a:pt x="561" y="610"/>
                  </a:lnTo>
                  <a:lnTo>
                    <a:pt x="550" y="612"/>
                  </a:lnTo>
                  <a:lnTo>
                    <a:pt x="541" y="615"/>
                  </a:lnTo>
                  <a:lnTo>
                    <a:pt x="530" y="619"/>
                  </a:lnTo>
                  <a:lnTo>
                    <a:pt x="522" y="625"/>
                  </a:lnTo>
                  <a:lnTo>
                    <a:pt x="513" y="632"/>
                  </a:lnTo>
                  <a:lnTo>
                    <a:pt x="507" y="639"/>
                  </a:lnTo>
                  <a:lnTo>
                    <a:pt x="509" y="650"/>
                  </a:lnTo>
                  <a:lnTo>
                    <a:pt x="510" y="661"/>
                  </a:lnTo>
                  <a:lnTo>
                    <a:pt x="515" y="670"/>
                  </a:lnTo>
                  <a:lnTo>
                    <a:pt x="522" y="678"/>
                  </a:lnTo>
                  <a:lnTo>
                    <a:pt x="470" y="721"/>
                  </a:lnTo>
                  <a:lnTo>
                    <a:pt x="464" y="718"/>
                  </a:lnTo>
                  <a:lnTo>
                    <a:pt x="458" y="715"/>
                  </a:lnTo>
                  <a:lnTo>
                    <a:pt x="450" y="713"/>
                  </a:lnTo>
                  <a:lnTo>
                    <a:pt x="444" y="713"/>
                  </a:lnTo>
                  <a:lnTo>
                    <a:pt x="436" y="713"/>
                  </a:lnTo>
                  <a:lnTo>
                    <a:pt x="428" y="715"/>
                  </a:lnTo>
                  <a:lnTo>
                    <a:pt x="422" y="716"/>
                  </a:lnTo>
                  <a:lnTo>
                    <a:pt x="418" y="718"/>
                  </a:lnTo>
                  <a:lnTo>
                    <a:pt x="404" y="730"/>
                  </a:lnTo>
                  <a:lnTo>
                    <a:pt x="399" y="742"/>
                  </a:lnTo>
                  <a:lnTo>
                    <a:pt x="401" y="756"/>
                  </a:lnTo>
                  <a:lnTo>
                    <a:pt x="404" y="770"/>
                  </a:lnTo>
                  <a:lnTo>
                    <a:pt x="407" y="778"/>
                  </a:lnTo>
                  <a:lnTo>
                    <a:pt x="396" y="786"/>
                  </a:lnTo>
                  <a:lnTo>
                    <a:pt x="385" y="792"/>
                  </a:lnTo>
                  <a:lnTo>
                    <a:pt x="373" y="798"/>
                  </a:lnTo>
                  <a:lnTo>
                    <a:pt x="362" y="804"/>
                  </a:lnTo>
                  <a:lnTo>
                    <a:pt x="356" y="798"/>
                  </a:lnTo>
                  <a:lnTo>
                    <a:pt x="351" y="793"/>
                  </a:lnTo>
                  <a:lnTo>
                    <a:pt x="344" y="790"/>
                  </a:lnTo>
                  <a:lnTo>
                    <a:pt x="338" y="787"/>
                  </a:lnTo>
                  <a:lnTo>
                    <a:pt x="330" y="786"/>
                  </a:lnTo>
                  <a:lnTo>
                    <a:pt x="324" y="784"/>
                  </a:lnTo>
                  <a:lnTo>
                    <a:pt x="316" y="784"/>
                  </a:lnTo>
                  <a:lnTo>
                    <a:pt x="308" y="784"/>
                  </a:lnTo>
                  <a:lnTo>
                    <a:pt x="293" y="796"/>
                  </a:lnTo>
                  <a:lnTo>
                    <a:pt x="282" y="807"/>
                  </a:lnTo>
                  <a:lnTo>
                    <a:pt x="274" y="818"/>
                  </a:lnTo>
                  <a:lnTo>
                    <a:pt x="271" y="829"/>
                  </a:lnTo>
                  <a:lnTo>
                    <a:pt x="270" y="838"/>
                  </a:lnTo>
                  <a:lnTo>
                    <a:pt x="270" y="844"/>
                  </a:lnTo>
                  <a:lnTo>
                    <a:pt x="271" y="849"/>
                  </a:lnTo>
                  <a:lnTo>
                    <a:pt x="271" y="850"/>
                  </a:lnTo>
                  <a:lnTo>
                    <a:pt x="248" y="860"/>
                  </a:lnTo>
                  <a:lnTo>
                    <a:pt x="225" y="870"/>
                  </a:lnTo>
                  <a:lnTo>
                    <a:pt x="204" y="881"/>
                  </a:lnTo>
                  <a:lnTo>
                    <a:pt x="182" y="892"/>
                  </a:lnTo>
                  <a:lnTo>
                    <a:pt x="159" y="903"/>
                  </a:lnTo>
                  <a:lnTo>
                    <a:pt x="137" y="913"/>
                  </a:lnTo>
                  <a:lnTo>
                    <a:pt x="114" y="924"/>
                  </a:lnTo>
                  <a:lnTo>
                    <a:pt x="91" y="933"/>
                  </a:lnTo>
                  <a:lnTo>
                    <a:pt x="63" y="957"/>
                  </a:lnTo>
                  <a:lnTo>
                    <a:pt x="42" y="983"/>
                  </a:lnTo>
                  <a:lnTo>
                    <a:pt x="26" y="1010"/>
                  </a:lnTo>
                  <a:lnTo>
                    <a:pt x="16" y="1038"/>
                  </a:lnTo>
                  <a:lnTo>
                    <a:pt x="8" y="1069"/>
                  </a:lnTo>
                  <a:lnTo>
                    <a:pt x="3" y="1098"/>
                  </a:lnTo>
                  <a:lnTo>
                    <a:pt x="2" y="1129"/>
                  </a:lnTo>
                  <a:lnTo>
                    <a:pt x="0" y="1158"/>
                  </a:lnTo>
                  <a:lnTo>
                    <a:pt x="3" y="1175"/>
                  </a:lnTo>
                  <a:lnTo>
                    <a:pt x="11" y="1194"/>
                  </a:lnTo>
                  <a:lnTo>
                    <a:pt x="19" y="1211"/>
                  </a:lnTo>
                  <a:lnTo>
                    <a:pt x="30" y="1228"/>
                  </a:lnTo>
                  <a:lnTo>
                    <a:pt x="42" y="1246"/>
                  </a:lnTo>
                  <a:lnTo>
                    <a:pt x="56" y="1262"/>
                  </a:lnTo>
                  <a:lnTo>
                    <a:pt x="68" y="1277"/>
                  </a:lnTo>
                  <a:lnTo>
                    <a:pt x="82" y="1289"/>
                  </a:lnTo>
                  <a:lnTo>
                    <a:pt x="85" y="1278"/>
                  </a:lnTo>
                  <a:lnTo>
                    <a:pt x="85" y="1254"/>
                  </a:lnTo>
                  <a:lnTo>
                    <a:pt x="80" y="1223"/>
                  </a:lnTo>
                  <a:lnTo>
                    <a:pt x="71" y="1197"/>
                  </a:lnTo>
                  <a:lnTo>
                    <a:pt x="48" y="1177"/>
                  </a:lnTo>
                  <a:lnTo>
                    <a:pt x="36" y="1151"/>
                  </a:lnTo>
                  <a:lnTo>
                    <a:pt x="33" y="1120"/>
                  </a:lnTo>
                  <a:lnTo>
                    <a:pt x="37" y="1084"/>
                  </a:lnTo>
                  <a:lnTo>
                    <a:pt x="43" y="1063"/>
                  </a:lnTo>
                  <a:lnTo>
                    <a:pt x="53" y="1040"/>
                  </a:lnTo>
                  <a:lnTo>
                    <a:pt x="65" y="1017"/>
                  </a:lnTo>
                  <a:lnTo>
                    <a:pt x="79" y="998"/>
                  </a:lnTo>
                  <a:lnTo>
                    <a:pt x="88" y="1015"/>
                  </a:lnTo>
                  <a:lnTo>
                    <a:pt x="96" y="1032"/>
                  </a:lnTo>
                  <a:lnTo>
                    <a:pt x="104" y="1049"/>
                  </a:lnTo>
                  <a:lnTo>
                    <a:pt x="108" y="1066"/>
                  </a:lnTo>
                  <a:lnTo>
                    <a:pt x="130" y="1054"/>
                  </a:lnTo>
                  <a:lnTo>
                    <a:pt x="153" y="1043"/>
                  </a:lnTo>
                  <a:lnTo>
                    <a:pt x="176" y="1037"/>
                  </a:lnTo>
                  <a:lnTo>
                    <a:pt x="202" y="1030"/>
                  </a:lnTo>
                  <a:lnTo>
                    <a:pt x="227" y="1026"/>
                  </a:lnTo>
                  <a:lnTo>
                    <a:pt x="254" y="1024"/>
                  </a:lnTo>
                  <a:lnTo>
                    <a:pt x="281" y="1023"/>
                  </a:lnTo>
                  <a:lnTo>
                    <a:pt x="308" y="1023"/>
                  </a:lnTo>
                  <a:lnTo>
                    <a:pt x="336" y="1023"/>
                  </a:lnTo>
                  <a:lnTo>
                    <a:pt x="364" y="1024"/>
                  </a:lnTo>
                  <a:lnTo>
                    <a:pt x="393" y="1024"/>
                  </a:lnTo>
                  <a:lnTo>
                    <a:pt x="421" y="1026"/>
                  </a:lnTo>
                  <a:lnTo>
                    <a:pt x="449" y="1026"/>
                  </a:lnTo>
                  <a:lnTo>
                    <a:pt x="476" y="1026"/>
                  </a:lnTo>
                  <a:lnTo>
                    <a:pt x="502" y="1024"/>
                  </a:lnTo>
                  <a:lnTo>
                    <a:pt x="529" y="1021"/>
                  </a:lnTo>
                  <a:lnTo>
                    <a:pt x="559" y="1015"/>
                  </a:lnTo>
                  <a:lnTo>
                    <a:pt x="592" y="1009"/>
                  </a:lnTo>
                  <a:lnTo>
                    <a:pt x="623" y="1001"/>
                  </a:lnTo>
                  <a:lnTo>
                    <a:pt x="653" y="992"/>
                  </a:lnTo>
                  <a:lnTo>
                    <a:pt x="683" y="981"/>
                  </a:lnTo>
                  <a:lnTo>
                    <a:pt x="713" y="970"/>
                  </a:lnTo>
                  <a:lnTo>
                    <a:pt x="743" y="957"/>
                  </a:lnTo>
                  <a:lnTo>
                    <a:pt x="772" y="943"/>
                  </a:lnTo>
                  <a:lnTo>
                    <a:pt x="800" y="926"/>
                  </a:lnTo>
                  <a:lnTo>
                    <a:pt x="827" y="909"/>
                  </a:lnTo>
                  <a:lnTo>
                    <a:pt x="854" y="889"/>
                  </a:lnTo>
                  <a:lnTo>
                    <a:pt x="878" y="869"/>
                  </a:lnTo>
                  <a:lnTo>
                    <a:pt x="903" y="846"/>
                  </a:lnTo>
                  <a:lnTo>
                    <a:pt x="924" y="823"/>
                  </a:lnTo>
                  <a:lnTo>
                    <a:pt x="946" y="796"/>
                  </a:lnTo>
                  <a:lnTo>
                    <a:pt x="966" y="769"/>
                  </a:lnTo>
                  <a:lnTo>
                    <a:pt x="968" y="762"/>
                  </a:lnTo>
                  <a:lnTo>
                    <a:pt x="968" y="756"/>
                  </a:lnTo>
                  <a:lnTo>
                    <a:pt x="968" y="750"/>
                  </a:lnTo>
                  <a:lnTo>
                    <a:pt x="964" y="744"/>
                  </a:lnTo>
                  <a:lnTo>
                    <a:pt x="954" y="756"/>
                  </a:lnTo>
                  <a:lnTo>
                    <a:pt x="943" y="767"/>
                  </a:lnTo>
                  <a:lnTo>
                    <a:pt x="932" y="778"/>
                  </a:lnTo>
                  <a:lnTo>
                    <a:pt x="921" y="787"/>
                  </a:lnTo>
                  <a:lnTo>
                    <a:pt x="909" y="798"/>
                  </a:lnTo>
                  <a:lnTo>
                    <a:pt x="897" y="809"/>
                  </a:lnTo>
                  <a:lnTo>
                    <a:pt x="883" y="819"/>
                  </a:lnTo>
                  <a:lnTo>
                    <a:pt x="869" y="832"/>
                  </a:lnTo>
                  <a:lnTo>
                    <a:pt x="840" y="855"/>
                  </a:lnTo>
                  <a:lnTo>
                    <a:pt x="812" y="875"/>
                  </a:lnTo>
                  <a:lnTo>
                    <a:pt x="783" y="895"/>
                  </a:lnTo>
                  <a:lnTo>
                    <a:pt x="753" y="912"/>
                  </a:lnTo>
                  <a:lnTo>
                    <a:pt x="726" y="929"/>
                  </a:lnTo>
                  <a:lnTo>
                    <a:pt x="696" y="943"/>
                  </a:lnTo>
                  <a:lnTo>
                    <a:pt x="667" y="955"/>
                  </a:lnTo>
                  <a:lnTo>
                    <a:pt x="636" y="966"/>
                  </a:lnTo>
                  <a:lnTo>
                    <a:pt x="607" y="977"/>
                  </a:lnTo>
                  <a:lnTo>
                    <a:pt x="576" y="984"/>
                  </a:lnTo>
                  <a:lnTo>
                    <a:pt x="546" y="990"/>
                  </a:lnTo>
                  <a:lnTo>
                    <a:pt x="513" y="997"/>
                  </a:lnTo>
                  <a:lnTo>
                    <a:pt x="481" y="1000"/>
                  </a:lnTo>
                  <a:lnTo>
                    <a:pt x="449" y="1003"/>
                  </a:lnTo>
                  <a:lnTo>
                    <a:pt x="415" y="1004"/>
                  </a:lnTo>
                  <a:lnTo>
                    <a:pt x="379" y="1004"/>
                  </a:lnTo>
                  <a:lnTo>
                    <a:pt x="362" y="1004"/>
                  </a:lnTo>
                  <a:lnTo>
                    <a:pt x="345" y="1004"/>
                  </a:lnTo>
                  <a:lnTo>
                    <a:pt x="330" y="1003"/>
                  </a:lnTo>
                  <a:lnTo>
                    <a:pt x="313" y="1001"/>
                  </a:lnTo>
                  <a:lnTo>
                    <a:pt x="296" y="1000"/>
                  </a:lnTo>
                  <a:lnTo>
                    <a:pt x="279" y="1000"/>
                  </a:lnTo>
                  <a:lnTo>
                    <a:pt x="262" y="998"/>
                  </a:lnTo>
                  <a:lnTo>
                    <a:pt x="247" y="998"/>
                  </a:lnTo>
                  <a:lnTo>
                    <a:pt x="230" y="998"/>
                  </a:lnTo>
                  <a:lnTo>
                    <a:pt x="213" y="998"/>
                  </a:lnTo>
                  <a:lnTo>
                    <a:pt x="197" y="1000"/>
                  </a:lnTo>
                  <a:lnTo>
                    <a:pt x="182" y="1003"/>
                  </a:lnTo>
                  <a:lnTo>
                    <a:pt x="167" y="1006"/>
                  </a:lnTo>
                  <a:lnTo>
                    <a:pt x="151" y="1012"/>
                  </a:lnTo>
                  <a:lnTo>
                    <a:pt x="136" y="1018"/>
                  </a:lnTo>
                  <a:lnTo>
                    <a:pt x="122" y="1026"/>
                  </a:lnTo>
                  <a:lnTo>
                    <a:pt x="116" y="1012"/>
                  </a:lnTo>
                  <a:lnTo>
                    <a:pt x="111" y="997"/>
                  </a:lnTo>
                  <a:lnTo>
                    <a:pt x="107" y="981"/>
                  </a:lnTo>
                  <a:lnTo>
                    <a:pt x="104" y="967"/>
                  </a:lnTo>
                  <a:lnTo>
                    <a:pt x="288" y="876"/>
                  </a:lnTo>
                  <a:lnTo>
                    <a:pt x="298" y="878"/>
                  </a:lnTo>
                  <a:lnTo>
                    <a:pt x="307" y="881"/>
                  </a:lnTo>
                  <a:lnTo>
                    <a:pt x="315" y="886"/>
                  </a:lnTo>
                  <a:lnTo>
                    <a:pt x="321" y="892"/>
                  </a:lnTo>
                  <a:lnTo>
                    <a:pt x="328" y="900"/>
                  </a:lnTo>
                  <a:lnTo>
                    <a:pt x="335" y="907"/>
                  </a:lnTo>
                  <a:lnTo>
                    <a:pt x="342" y="915"/>
                  </a:lnTo>
                  <a:lnTo>
                    <a:pt x="348" y="923"/>
                  </a:lnTo>
                  <a:lnTo>
                    <a:pt x="345" y="937"/>
                  </a:lnTo>
                  <a:lnTo>
                    <a:pt x="347" y="949"/>
                  </a:lnTo>
                  <a:lnTo>
                    <a:pt x="351" y="961"/>
                  </a:lnTo>
                  <a:lnTo>
                    <a:pt x="359" y="973"/>
                  </a:lnTo>
                  <a:lnTo>
                    <a:pt x="368" y="980"/>
                  </a:lnTo>
                  <a:lnTo>
                    <a:pt x="379" y="984"/>
                  </a:lnTo>
                  <a:lnTo>
                    <a:pt x="392" y="986"/>
                  </a:lnTo>
                  <a:lnTo>
                    <a:pt x="402" y="986"/>
                  </a:lnTo>
                  <a:lnTo>
                    <a:pt x="415" y="984"/>
                  </a:lnTo>
                  <a:lnTo>
                    <a:pt x="427" y="981"/>
                  </a:lnTo>
                  <a:lnTo>
                    <a:pt x="438" y="977"/>
                  </a:lnTo>
                  <a:lnTo>
                    <a:pt x="449" y="972"/>
                  </a:lnTo>
                  <a:lnTo>
                    <a:pt x="455" y="969"/>
                  </a:lnTo>
                  <a:lnTo>
                    <a:pt x="459" y="964"/>
                  </a:lnTo>
                  <a:lnTo>
                    <a:pt x="462" y="960"/>
                  </a:lnTo>
                  <a:lnTo>
                    <a:pt x="465" y="953"/>
                  </a:lnTo>
                  <a:lnTo>
                    <a:pt x="465" y="946"/>
                  </a:lnTo>
                  <a:lnTo>
                    <a:pt x="464" y="937"/>
                  </a:lnTo>
                  <a:lnTo>
                    <a:pt x="461" y="929"/>
                  </a:lnTo>
                  <a:lnTo>
                    <a:pt x="458" y="927"/>
                  </a:lnTo>
                  <a:lnTo>
                    <a:pt x="456" y="935"/>
                  </a:lnTo>
                  <a:lnTo>
                    <a:pt x="453" y="944"/>
                  </a:lnTo>
                  <a:lnTo>
                    <a:pt x="449" y="952"/>
                  </a:lnTo>
                  <a:lnTo>
                    <a:pt x="441" y="957"/>
                  </a:lnTo>
                  <a:lnTo>
                    <a:pt x="425" y="960"/>
                  </a:lnTo>
                  <a:lnTo>
                    <a:pt x="413" y="963"/>
                  </a:lnTo>
                  <a:lnTo>
                    <a:pt x="402" y="964"/>
                  </a:lnTo>
                  <a:lnTo>
                    <a:pt x="393" y="964"/>
                  </a:lnTo>
                  <a:lnTo>
                    <a:pt x="385" y="963"/>
                  </a:lnTo>
                  <a:lnTo>
                    <a:pt x="379" y="960"/>
                  </a:lnTo>
                  <a:lnTo>
                    <a:pt x="373" y="953"/>
                  </a:lnTo>
                  <a:lnTo>
                    <a:pt x="367" y="946"/>
                  </a:lnTo>
                  <a:lnTo>
                    <a:pt x="430" y="933"/>
                  </a:lnTo>
                  <a:lnTo>
                    <a:pt x="425" y="932"/>
                  </a:lnTo>
                  <a:lnTo>
                    <a:pt x="421" y="929"/>
                  </a:lnTo>
                  <a:lnTo>
                    <a:pt x="416" y="927"/>
                  </a:lnTo>
                  <a:lnTo>
                    <a:pt x="410" y="926"/>
                  </a:lnTo>
                  <a:lnTo>
                    <a:pt x="404" y="924"/>
                  </a:lnTo>
                  <a:lnTo>
                    <a:pt x="398" y="923"/>
                  </a:lnTo>
                  <a:lnTo>
                    <a:pt x="390" y="921"/>
                  </a:lnTo>
                  <a:lnTo>
                    <a:pt x="381" y="921"/>
                  </a:lnTo>
                  <a:lnTo>
                    <a:pt x="375" y="907"/>
                  </a:lnTo>
                  <a:lnTo>
                    <a:pt x="365" y="893"/>
                  </a:lnTo>
                  <a:lnTo>
                    <a:pt x="355" y="883"/>
                  </a:lnTo>
                  <a:lnTo>
                    <a:pt x="344" y="872"/>
                  </a:lnTo>
                  <a:lnTo>
                    <a:pt x="331" y="861"/>
                  </a:lnTo>
                  <a:lnTo>
                    <a:pt x="319" y="850"/>
                  </a:lnTo>
                  <a:lnTo>
                    <a:pt x="308" y="839"/>
                  </a:lnTo>
                  <a:lnTo>
                    <a:pt x="298" y="829"/>
                  </a:lnTo>
                  <a:lnTo>
                    <a:pt x="299" y="819"/>
                  </a:lnTo>
                  <a:lnTo>
                    <a:pt x="305" y="812"/>
                  </a:lnTo>
                  <a:lnTo>
                    <a:pt x="313" y="807"/>
                  </a:lnTo>
                  <a:lnTo>
                    <a:pt x="322" y="803"/>
                  </a:lnTo>
                  <a:lnTo>
                    <a:pt x="330" y="804"/>
                  </a:lnTo>
                  <a:lnTo>
                    <a:pt x="341" y="813"/>
                  </a:lnTo>
                  <a:lnTo>
                    <a:pt x="355" y="826"/>
                  </a:lnTo>
                  <a:lnTo>
                    <a:pt x="368" y="841"/>
                  </a:lnTo>
                  <a:lnTo>
                    <a:pt x="382" y="858"/>
                  </a:lnTo>
                  <a:lnTo>
                    <a:pt x="396" y="875"/>
                  </a:lnTo>
                  <a:lnTo>
                    <a:pt x="407" y="889"/>
                  </a:lnTo>
                  <a:lnTo>
                    <a:pt x="415" y="901"/>
                  </a:lnTo>
                  <a:lnTo>
                    <a:pt x="419" y="903"/>
                  </a:lnTo>
                  <a:lnTo>
                    <a:pt x="424" y="903"/>
                  </a:lnTo>
                  <a:lnTo>
                    <a:pt x="427" y="903"/>
                  </a:lnTo>
                  <a:lnTo>
                    <a:pt x="432" y="903"/>
                  </a:lnTo>
                  <a:lnTo>
                    <a:pt x="425" y="883"/>
                  </a:lnTo>
                  <a:lnTo>
                    <a:pt x="415" y="863"/>
                  </a:lnTo>
                  <a:lnTo>
                    <a:pt x="402" y="844"/>
                  </a:lnTo>
                  <a:lnTo>
                    <a:pt x="388" y="826"/>
                  </a:lnTo>
                  <a:lnTo>
                    <a:pt x="395" y="823"/>
                  </a:lnTo>
                  <a:lnTo>
                    <a:pt x="402" y="819"/>
                  </a:lnTo>
                  <a:lnTo>
                    <a:pt x="408" y="816"/>
                  </a:lnTo>
                  <a:lnTo>
                    <a:pt x="416" y="813"/>
                  </a:lnTo>
                  <a:lnTo>
                    <a:pt x="422" y="810"/>
                  </a:lnTo>
                  <a:lnTo>
                    <a:pt x="428" y="807"/>
                  </a:lnTo>
                  <a:lnTo>
                    <a:pt x="436" y="806"/>
                  </a:lnTo>
                  <a:lnTo>
                    <a:pt x="442" y="804"/>
                  </a:lnTo>
                  <a:lnTo>
                    <a:pt x="455" y="810"/>
                  </a:lnTo>
                  <a:lnTo>
                    <a:pt x="465" y="818"/>
                  </a:lnTo>
                  <a:lnTo>
                    <a:pt x="475" y="826"/>
                  </a:lnTo>
                  <a:lnTo>
                    <a:pt x="484" y="836"/>
                  </a:lnTo>
                  <a:lnTo>
                    <a:pt x="493" y="847"/>
                  </a:lnTo>
                  <a:lnTo>
                    <a:pt x="501" y="860"/>
                  </a:lnTo>
                  <a:lnTo>
                    <a:pt x="509" y="870"/>
                  </a:lnTo>
                  <a:lnTo>
                    <a:pt x="516" y="883"/>
                  </a:lnTo>
                  <a:lnTo>
                    <a:pt x="512" y="890"/>
                  </a:lnTo>
                  <a:lnTo>
                    <a:pt x="510" y="900"/>
                  </a:lnTo>
                  <a:lnTo>
                    <a:pt x="510" y="907"/>
                  </a:lnTo>
                  <a:lnTo>
                    <a:pt x="510" y="917"/>
                  </a:lnTo>
                  <a:lnTo>
                    <a:pt x="518" y="930"/>
                  </a:lnTo>
                  <a:lnTo>
                    <a:pt x="529" y="938"/>
                  </a:lnTo>
                  <a:lnTo>
                    <a:pt x="541" y="944"/>
                  </a:lnTo>
                  <a:lnTo>
                    <a:pt x="553" y="946"/>
                  </a:lnTo>
                  <a:lnTo>
                    <a:pt x="564" y="944"/>
                  </a:lnTo>
                  <a:lnTo>
                    <a:pt x="575" y="943"/>
                  </a:lnTo>
                  <a:lnTo>
                    <a:pt x="584" y="940"/>
                  </a:lnTo>
                  <a:lnTo>
                    <a:pt x="595" y="937"/>
                  </a:lnTo>
                  <a:lnTo>
                    <a:pt x="603" y="930"/>
                  </a:lnTo>
                  <a:lnTo>
                    <a:pt x="610" y="924"/>
                  </a:lnTo>
                  <a:lnTo>
                    <a:pt x="616" y="917"/>
                  </a:lnTo>
                  <a:lnTo>
                    <a:pt x="621" y="906"/>
                  </a:lnTo>
                  <a:lnTo>
                    <a:pt x="623" y="870"/>
                  </a:lnTo>
                  <a:lnTo>
                    <a:pt x="615" y="872"/>
                  </a:lnTo>
                  <a:lnTo>
                    <a:pt x="607" y="872"/>
                  </a:lnTo>
                  <a:lnTo>
                    <a:pt x="601" y="873"/>
                  </a:lnTo>
                  <a:lnTo>
                    <a:pt x="599" y="880"/>
                  </a:lnTo>
                  <a:lnTo>
                    <a:pt x="604" y="889"/>
                  </a:lnTo>
                  <a:lnTo>
                    <a:pt x="603" y="896"/>
                  </a:lnTo>
                  <a:lnTo>
                    <a:pt x="598" y="904"/>
                  </a:lnTo>
                  <a:lnTo>
                    <a:pt x="593" y="912"/>
                  </a:lnTo>
                  <a:lnTo>
                    <a:pt x="587" y="917"/>
                  </a:lnTo>
                  <a:lnTo>
                    <a:pt x="583" y="920"/>
                  </a:lnTo>
                  <a:lnTo>
                    <a:pt x="576" y="923"/>
                  </a:lnTo>
                  <a:lnTo>
                    <a:pt x="570" y="924"/>
                  </a:lnTo>
                  <a:lnTo>
                    <a:pt x="562" y="926"/>
                  </a:lnTo>
                  <a:lnTo>
                    <a:pt x="556" y="926"/>
                  </a:lnTo>
                  <a:lnTo>
                    <a:pt x="549" y="924"/>
                  </a:lnTo>
                  <a:lnTo>
                    <a:pt x="542" y="923"/>
                  </a:lnTo>
                  <a:lnTo>
                    <a:pt x="538" y="920"/>
                  </a:lnTo>
                  <a:lnTo>
                    <a:pt x="535" y="917"/>
                  </a:lnTo>
                  <a:lnTo>
                    <a:pt x="532" y="912"/>
                  </a:lnTo>
                  <a:lnTo>
                    <a:pt x="532" y="906"/>
                  </a:lnTo>
                  <a:lnTo>
                    <a:pt x="544" y="904"/>
                  </a:lnTo>
                  <a:lnTo>
                    <a:pt x="556" y="903"/>
                  </a:lnTo>
                  <a:lnTo>
                    <a:pt x="567" y="900"/>
                  </a:lnTo>
                  <a:lnTo>
                    <a:pt x="575" y="892"/>
                  </a:lnTo>
                  <a:lnTo>
                    <a:pt x="576" y="880"/>
                  </a:lnTo>
                  <a:lnTo>
                    <a:pt x="567" y="881"/>
                  </a:lnTo>
                  <a:lnTo>
                    <a:pt x="558" y="884"/>
                  </a:lnTo>
                  <a:lnTo>
                    <a:pt x="549" y="886"/>
                  </a:lnTo>
                  <a:lnTo>
                    <a:pt x="539" y="886"/>
                  </a:lnTo>
                  <a:lnTo>
                    <a:pt x="530" y="866"/>
                  </a:lnTo>
                  <a:lnTo>
                    <a:pt x="521" y="846"/>
                  </a:lnTo>
                  <a:lnTo>
                    <a:pt x="509" y="827"/>
                  </a:lnTo>
                  <a:lnTo>
                    <a:pt x="495" y="809"/>
                  </a:lnTo>
                  <a:lnTo>
                    <a:pt x="481" y="792"/>
                  </a:lnTo>
                  <a:lnTo>
                    <a:pt x="464" y="778"/>
                  </a:lnTo>
                  <a:lnTo>
                    <a:pt x="447" y="766"/>
                  </a:lnTo>
                  <a:lnTo>
                    <a:pt x="427" y="755"/>
                  </a:lnTo>
                  <a:lnTo>
                    <a:pt x="424" y="752"/>
                  </a:lnTo>
                  <a:lnTo>
                    <a:pt x="422" y="747"/>
                  </a:lnTo>
                  <a:lnTo>
                    <a:pt x="422" y="742"/>
                  </a:lnTo>
                  <a:lnTo>
                    <a:pt x="422" y="739"/>
                  </a:lnTo>
                  <a:lnTo>
                    <a:pt x="430" y="736"/>
                  </a:lnTo>
                  <a:lnTo>
                    <a:pt x="438" y="735"/>
                  </a:lnTo>
                  <a:lnTo>
                    <a:pt x="447" y="736"/>
                  </a:lnTo>
                  <a:lnTo>
                    <a:pt x="455" y="739"/>
                  </a:lnTo>
                  <a:lnTo>
                    <a:pt x="462" y="744"/>
                  </a:lnTo>
                  <a:lnTo>
                    <a:pt x="470" y="749"/>
                  </a:lnTo>
                  <a:lnTo>
                    <a:pt x="476" y="755"/>
                  </a:lnTo>
                  <a:lnTo>
                    <a:pt x="484" y="759"/>
                  </a:lnTo>
                  <a:lnTo>
                    <a:pt x="498" y="770"/>
                  </a:lnTo>
                  <a:lnTo>
                    <a:pt x="512" y="782"/>
                  </a:lnTo>
                  <a:lnTo>
                    <a:pt x="522" y="796"/>
                  </a:lnTo>
                  <a:lnTo>
                    <a:pt x="535" y="810"/>
                  </a:lnTo>
                  <a:lnTo>
                    <a:pt x="546" y="824"/>
                  </a:lnTo>
                  <a:lnTo>
                    <a:pt x="556" y="838"/>
                  </a:lnTo>
                  <a:lnTo>
                    <a:pt x="567" y="853"/>
                  </a:lnTo>
                  <a:lnTo>
                    <a:pt x="576" y="867"/>
                  </a:lnTo>
                  <a:lnTo>
                    <a:pt x="583" y="867"/>
                  </a:lnTo>
                  <a:lnTo>
                    <a:pt x="587" y="864"/>
                  </a:lnTo>
                  <a:lnTo>
                    <a:pt x="589" y="858"/>
                  </a:lnTo>
                  <a:lnTo>
                    <a:pt x="587" y="852"/>
                  </a:lnTo>
                  <a:lnTo>
                    <a:pt x="578" y="838"/>
                  </a:lnTo>
                  <a:lnTo>
                    <a:pt x="569" y="823"/>
                  </a:lnTo>
                  <a:lnTo>
                    <a:pt x="559" y="809"/>
                  </a:lnTo>
                  <a:lnTo>
                    <a:pt x="549" y="793"/>
                  </a:lnTo>
                  <a:lnTo>
                    <a:pt x="536" y="779"/>
                  </a:lnTo>
                  <a:lnTo>
                    <a:pt x="524" y="766"/>
                  </a:lnTo>
                  <a:lnTo>
                    <a:pt x="512" y="753"/>
                  </a:lnTo>
                  <a:lnTo>
                    <a:pt x="498" y="741"/>
                  </a:lnTo>
                  <a:lnTo>
                    <a:pt x="504" y="733"/>
                  </a:lnTo>
                  <a:lnTo>
                    <a:pt x="510" y="727"/>
                  </a:lnTo>
                  <a:lnTo>
                    <a:pt x="518" y="721"/>
                  </a:lnTo>
                  <a:lnTo>
                    <a:pt x="526" y="715"/>
                  </a:lnTo>
                  <a:lnTo>
                    <a:pt x="533" y="710"/>
                  </a:lnTo>
                  <a:lnTo>
                    <a:pt x="541" y="705"/>
                  </a:lnTo>
                  <a:lnTo>
                    <a:pt x="549" y="701"/>
                  </a:lnTo>
                  <a:lnTo>
                    <a:pt x="555" y="696"/>
                  </a:lnTo>
                  <a:lnTo>
                    <a:pt x="566" y="705"/>
                  </a:lnTo>
                  <a:lnTo>
                    <a:pt x="576" y="716"/>
                  </a:lnTo>
                  <a:lnTo>
                    <a:pt x="587" y="726"/>
                  </a:lnTo>
                  <a:lnTo>
                    <a:pt x="598" y="736"/>
                  </a:lnTo>
                  <a:lnTo>
                    <a:pt x="607" y="747"/>
                  </a:lnTo>
                  <a:lnTo>
                    <a:pt x="616" y="759"/>
                  </a:lnTo>
                  <a:lnTo>
                    <a:pt x="626" y="772"/>
                  </a:lnTo>
                  <a:lnTo>
                    <a:pt x="635" y="786"/>
                  </a:lnTo>
                  <a:lnTo>
                    <a:pt x="635" y="801"/>
                  </a:lnTo>
                  <a:lnTo>
                    <a:pt x="638" y="815"/>
                  </a:lnTo>
                  <a:lnTo>
                    <a:pt x="646" y="829"/>
                  </a:lnTo>
                  <a:lnTo>
                    <a:pt x="653" y="841"/>
                  </a:lnTo>
                  <a:lnTo>
                    <a:pt x="660" y="847"/>
                  </a:lnTo>
                  <a:lnTo>
                    <a:pt x="664" y="850"/>
                  </a:lnTo>
                  <a:lnTo>
                    <a:pt x="670" y="855"/>
                  </a:lnTo>
                  <a:lnTo>
                    <a:pt x="678" y="858"/>
                  </a:lnTo>
                  <a:lnTo>
                    <a:pt x="684" y="860"/>
                  </a:lnTo>
                  <a:lnTo>
                    <a:pt x="692" y="860"/>
                  </a:lnTo>
                  <a:lnTo>
                    <a:pt x="700" y="860"/>
                  </a:lnTo>
                  <a:lnTo>
                    <a:pt x="707" y="858"/>
                  </a:lnTo>
                  <a:lnTo>
                    <a:pt x="715" y="852"/>
                  </a:lnTo>
                  <a:lnTo>
                    <a:pt x="724" y="846"/>
                  </a:lnTo>
                  <a:lnTo>
                    <a:pt x="732" y="838"/>
                  </a:lnTo>
                  <a:lnTo>
                    <a:pt x="740" y="829"/>
                  </a:lnTo>
                  <a:lnTo>
                    <a:pt x="746" y="819"/>
                  </a:lnTo>
                  <a:lnTo>
                    <a:pt x="750" y="810"/>
                  </a:lnTo>
                  <a:lnTo>
                    <a:pt x="753" y="799"/>
                  </a:lnTo>
                  <a:lnTo>
                    <a:pt x="753" y="787"/>
                  </a:lnTo>
                  <a:lnTo>
                    <a:pt x="750" y="781"/>
                  </a:lnTo>
                  <a:lnTo>
                    <a:pt x="749" y="776"/>
                  </a:lnTo>
                  <a:lnTo>
                    <a:pt x="746" y="772"/>
                  </a:lnTo>
                  <a:lnTo>
                    <a:pt x="740" y="769"/>
                  </a:lnTo>
                  <a:lnTo>
                    <a:pt x="740" y="773"/>
                  </a:lnTo>
                  <a:lnTo>
                    <a:pt x="738" y="784"/>
                  </a:lnTo>
                  <a:lnTo>
                    <a:pt x="737" y="798"/>
                  </a:lnTo>
                  <a:lnTo>
                    <a:pt x="737" y="807"/>
                  </a:lnTo>
                  <a:lnTo>
                    <a:pt x="730" y="818"/>
                  </a:lnTo>
                  <a:lnTo>
                    <a:pt x="724" y="827"/>
                  </a:lnTo>
                  <a:lnTo>
                    <a:pt x="715" y="835"/>
                  </a:lnTo>
                  <a:lnTo>
                    <a:pt x="703" y="839"/>
                  </a:lnTo>
                  <a:lnTo>
                    <a:pt x="693" y="839"/>
                  </a:lnTo>
                  <a:lnTo>
                    <a:pt x="684" y="838"/>
                  </a:lnTo>
                  <a:lnTo>
                    <a:pt x="676" y="835"/>
                  </a:lnTo>
                  <a:lnTo>
                    <a:pt x="669" y="830"/>
                  </a:lnTo>
                  <a:lnTo>
                    <a:pt x="678" y="832"/>
                  </a:lnTo>
                  <a:lnTo>
                    <a:pt x="684" y="830"/>
                  </a:lnTo>
                  <a:lnTo>
                    <a:pt x="692" y="829"/>
                  </a:lnTo>
                  <a:lnTo>
                    <a:pt x="696" y="826"/>
                  </a:lnTo>
                  <a:lnTo>
                    <a:pt x="703" y="821"/>
                  </a:lnTo>
                  <a:lnTo>
                    <a:pt x="707" y="816"/>
                  </a:lnTo>
                  <a:lnTo>
                    <a:pt x="712" y="812"/>
                  </a:lnTo>
                  <a:lnTo>
                    <a:pt x="718" y="807"/>
                  </a:lnTo>
                  <a:lnTo>
                    <a:pt x="718" y="787"/>
                  </a:lnTo>
                  <a:lnTo>
                    <a:pt x="710" y="789"/>
                  </a:lnTo>
                  <a:lnTo>
                    <a:pt x="704" y="792"/>
                  </a:lnTo>
                  <a:lnTo>
                    <a:pt x="700" y="796"/>
                  </a:lnTo>
                  <a:lnTo>
                    <a:pt x="693" y="799"/>
                  </a:lnTo>
                  <a:lnTo>
                    <a:pt x="689" y="804"/>
                  </a:lnTo>
                  <a:lnTo>
                    <a:pt x="683" y="806"/>
                  </a:lnTo>
                  <a:lnTo>
                    <a:pt x="676" y="806"/>
                  </a:lnTo>
                  <a:lnTo>
                    <a:pt x="669" y="803"/>
                  </a:lnTo>
                  <a:lnTo>
                    <a:pt x="661" y="779"/>
                  </a:lnTo>
                  <a:lnTo>
                    <a:pt x="650" y="758"/>
                  </a:lnTo>
                  <a:lnTo>
                    <a:pt x="636" y="736"/>
                  </a:lnTo>
                  <a:lnTo>
                    <a:pt x="619" y="716"/>
                  </a:lnTo>
                  <a:lnTo>
                    <a:pt x="603" y="698"/>
                  </a:lnTo>
                  <a:lnTo>
                    <a:pt x="583" y="681"/>
                  </a:lnTo>
                  <a:lnTo>
                    <a:pt x="562" y="667"/>
                  </a:lnTo>
                  <a:lnTo>
                    <a:pt x="542" y="653"/>
                  </a:lnTo>
                  <a:lnTo>
                    <a:pt x="542" y="645"/>
                  </a:lnTo>
                  <a:lnTo>
                    <a:pt x="547" y="642"/>
                  </a:lnTo>
                  <a:lnTo>
                    <a:pt x="553" y="641"/>
                  </a:lnTo>
                  <a:lnTo>
                    <a:pt x="559" y="639"/>
                  </a:lnTo>
                  <a:lnTo>
                    <a:pt x="583" y="641"/>
                  </a:lnTo>
                  <a:lnTo>
                    <a:pt x="606" y="652"/>
                  </a:lnTo>
                  <a:lnTo>
                    <a:pt x="629" y="669"/>
                  </a:lnTo>
                  <a:lnTo>
                    <a:pt x="650" y="692"/>
                  </a:lnTo>
                  <a:lnTo>
                    <a:pt x="669" y="716"/>
                  </a:lnTo>
                  <a:lnTo>
                    <a:pt x="684" y="738"/>
                  </a:lnTo>
                  <a:lnTo>
                    <a:pt x="695" y="756"/>
                  </a:lnTo>
                  <a:lnTo>
                    <a:pt x="701" y="767"/>
                  </a:lnTo>
                  <a:lnTo>
                    <a:pt x="712" y="764"/>
                  </a:lnTo>
                  <a:lnTo>
                    <a:pt x="710" y="742"/>
                  </a:lnTo>
                  <a:lnTo>
                    <a:pt x="704" y="724"/>
                  </a:lnTo>
                  <a:lnTo>
                    <a:pt x="695" y="705"/>
                  </a:lnTo>
                  <a:lnTo>
                    <a:pt x="683" y="690"/>
                  </a:lnTo>
                  <a:lnTo>
                    <a:pt x="669" y="673"/>
                  </a:lnTo>
                  <a:lnTo>
                    <a:pt x="655" y="659"/>
                  </a:lnTo>
                  <a:lnTo>
                    <a:pt x="639" y="644"/>
                  </a:lnTo>
                  <a:lnTo>
                    <a:pt x="624" y="630"/>
                  </a:lnTo>
                  <a:lnTo>
                    <a:pt x="630" y="622"/>
                  </a:lnTo>
                  <a:lnTo>
                    <a:pt x="636" y="615"/>
                  </a:lnTo>
                  <a:lnTo>
                    <a:pt x="644" y="608"/>
                  </a:lnTo>
                  <a:lnTo>
                    <a:pt x="650" y="599"/>
                  </a:lnTo>
                  <a:lnTo>
                    <a:pt x="664" y="607"/>
                  </a:lnTo>
                  <a:lnTo>
                    <a:pt x="676" y="615"/>
                  </a:lnTo>
                  <a:lnTo>
                    <a:pt x="690" y="622"/>
                  </a:lnTo>
                  <a:lnTo>
                    <a:pt x="703" y="632"/>
                  </a:lnTo>
                  <a:lnTo>
                    <a:pt x="716" y="641"/>
                  </a:lnTo>
                  <a:lnTo>
                    <a:pt x="730" y="650"/>
                  </a:lnTo>
                  <a:lnTo>
                    <a:pt x="746" y="661"/>
                  </a:lnTo>
                  <a:lnTo>
                    <a:pt x="761" y="672"/>
                  </a:lnTo>
                  <a:lnTo>
                    <a:pt x="770" y="692"/>
                  </a:lnTo>
                  <a:lnTo>
                    <a:pt x="777" y="710"/>
                  </a:lnTo>
                  <a:lnTo>
                    <a:pt x="784" y="729"/>
                  </a:lnTo>
                  <a:lnTo>
                    <a:pt x="795" y="747"/>
                  </a:lnTo>
                  <a:lnTo>
                    <a:pt x="803" y="750"/>
                  </a:lnTo>
                  <a:lnTo>
                    <a:pt x="810" y="753"/>
                  </a:lnTo>
                  <a:lnTo>
                    <a:pt x="820" y="756"/>
                  </a:lnTo>
                  <a:lnTo>
                    <a:pt x="829" y="756"/>
                  </a:lnTo>
                  <a:lnTo>
                    <a:pt x="837" y="756"/>
                  </a:lnTo>
                  <a:lnTo>
                    <a:pt x="846" y="756"/>
                  </a:lnTo>
                  <a:lnTo>
                    <a:pt x="854" y="753"/>
                  </a:lnTo>
                  <a:lnTo>
                    <a:pt x="861" y="749"/>
                  </a:lnTo>
                  <a:lnTo>
                    <a:pt x="877" y="732"/>
                  </a:lnTo>
                  <a:lnTo>
                    <a:pt x="887" y="713"/>
                  </a:lnTo>
                  <a:lnTo>
                    <a:pt x="892" y="693"/>
                  </a:lnTo>
                  <a:lnTo>
                    <a:pt x="887" y="672"/>
                  </a:lnTo>
                  <a:lnTo>
                    <a:pt x="886" y="669"/>
                  </a:lnTo>
                  <a:lnTo>
                    <a:pt x="881" y="667"/>
                  </a:lnTo>
                  <a:lnTo>
                    <a:pt x="877" y="669"/>
                  </a:lnTo>
                  <a:lnTo>
                    <a:pt x="872" y="670"/>
                  </a:lnTo>
                  <a:lnTo>
                    <a:pt x="872" y="684"/>
                  </a:lnTo>
                  <a:lnTo>
                    <a:pt x="872" y="698"/>
                  </a:lnTo>
                  <a:lnTo>
                    <a:pt x="869" y="713"/>
                  </a:lnTo>
                  <a:lnTo>
                    <a:pt x="861" y="724"/>
                  </a:lnTo>
                  <a:lnTo>
                    <a:pt x="855" y="729"/>
                  </a:lnTo>
                  <a:lnTo>
                    <a:pt x="847" y="732"/>
                  </a:lnTo>
                  <a:lnTo>
                    <a:pt x="841" y="733"/>
                  </a:lnTo>
                  <a:lnTo>
                    <a:pt x="834" y="733"/>
                  </a:lnTo>
                  <a:lnTo>
                    <a:pt x="827" y="733"/>
                  </a:lnTo>
                  <a:lnTo>
                    <a:pt x="820" y="732"/>
                  </a:lnTo>
                  <a:lnTo>
                    <a:pt x="812" y="729"/>
                  </a:lnTo>
                  <a:lnTo>
                    <a:pt x="804" y="727"/>
                  </a:lnTo>
                  <a:lnTo>
                    <a:pt x="790" y="712"/>
                  </a:lnTo>
                  <a:lnTo>
                    <a:pt x="800" y="712"/>
                  </a:lnTo>
                  <a:lnTo>
                    <a:pt x="810" y="710"/>
                  </a:lnTo>
                  <a:lnTo>
                    <a:pt x="821" y="705"/>
                  </a:lnTo>
                  <a:lnTo>
                    <a:pt x="834" y="701"/>
                  </a:lnTo>
                  <a:lnTo>
                    <a:pt x="843" y="695"/>
                  </a:lnTo>
                  <a:lnTo>
                    <a:pt x="850" y="689"/>
                  </a:lnTo>
                  <a:lnTo>
                    <a:pt x="857" y="684"/>
                  </a:lnTo>
                  <a:lnTo>
                    <a:pt x="857" y="679"/>
                  </a:lnTo>
                  <a:lnTo>
                    <a:pt x="850" y="682"/>
                  </a:lnTo>
                  <a:lnTo>
                    <a:pt x="838" y="689"/>
                  </a:lnTo>
                  <a:lnTo>
                    <a:pt x="827" y="695"/>
                  </a:lnTo>
                  <a:lnTo>
                    <a:pt x="818" y="698"/>
                  </a:lnTo>
                  <a:lnTo>
                    <a:pt x="801" y="692"/>
                  </a:lnTo>
                  <a:lnTo>
                    <a:pt x="792" y="679"/>
                  </a:lnTo>
                  <a:lnTo>
                    <a:pt x="784" y="662"/>
                  </a:lnTo>
                  <a:lnTo>
                    <a:pt x="773" y="648"/>
                  </a:lnTo>
                  <a:lnTo>
                    <a:pt x="760" y="633"/>
                  </a:lnTo>
                  <a:lnTo>
                    <a:pt x="744" y="621"/>
                  </a:lnTo>
                  <a:lnTo>
                    <a:pt x="727" y="610"/>
                  </a:lnTo>
                  <a:lnTo>
                    <a:pt x="710" y="599"/>
                  </a:lnTo>
                  <a:lnTo>
                    <a:pt x="693" y="588"/>
                  </a:lnTo>
                  <a:lnTo>
                    <a:pt x="675" y="579"/>
                  </a:lnTo>
                  <a:lnTo>
                    <a:pt x="656" y="568"/>
                  </a:lnTo>
                  <a:lnTo>
                    <a:pt x="638" y="556"/>
                  </a:lnTo>
                  <a:lnTo>
                    <a:pt x="641" y="548"/>
                  </a:lnTo>
                  <a:lnTo>
                    <a:pt x="646" y="539"/>
                  </a:lnTo>
                  <a:lnTo>
                    <a:pt x="655" y="533"/>
                  </a:lnTo>
                  <a:lnTo>
                    <a:pt x="670" y="528"/>
                  </a:lnTo>
                  <a:lnTo>
                    <a:pt x="695" y="536"/>
                  </a:lnTo>
                  <a:lnTo>
                    <a:pt x="718" y="547"/>
                  </a:lnTo>
                  <a:lnTo>
                    <a:pt x="741" y="561"/>
                  </a:lnTo>
                  <a:lnTo>
                    <a:pt x="763" y="578"/>
                  </a:lnTo>
                  <a:lnTo>
                    <a:pt x="781" y="598"/>
                  </a:lnTo>
                  <a:lnTo>
                    <a:pt x="798" y="618"/>
                  </a:lnTo>
                  <a:lnTo>
                    <a:pt x="814" y="638"/>
                  </a:lnTo>
                  <a:lnTo>
                    <a:pt x="826" y="659"/>
                  </a:lnTo>
                  <a:lnTo>
                    <a:pt x="835" y="658"/>
                  </a:lnTo>
                  <a:lnTo>
                    <a:pt x="847" y="650"/>
                  </a:lnTo>
                  <a:lnTo>
                    <a:pt x="864" y="638"/>
                  </a:lnTo>
                  <a:lnTo>
                    <a:pt x="881" y="622"/>
                  </a:lnTo>
                  <a:lnTo>
                    <a:pt x="897" y="607"/>
                  </a:lnTo>
                  <a:lnTo>
                    <a:pt x="911" y="593"/>
                  </a:lnTo>
                  <a:lnTo>
                    <a:pt x="921" y="579"/>
                  </a:lnTo>
                  <a:lnTo>
                    <a:pt x="924" y="571"/>
                  </a:lnTo>
                  <a:lnTo>
                    <a:pt x="914" y="576"/>
                  </a:lnTo>
                  <a:lnTo>
                    <a:pt x="904" y="581"/>
                  </a:lnTo>
                  <a:lnTo>
                    <a:pt x="894" y="588"/>
                  </a:lnTo>
                  <a:lnTo>
                    <a:pt x="883" y="598"/>
                  </a:lnTo>
                  <a:lnTo>
                    <a:pt x="874" y="607"/>
                  </a:lnTo>
                  <a:lnTo>
                    <a:pt x="864" y="616"/>
                  </a:lnTo>
                  <a:lnTo>
                    <a:pt x="855" y="624"/>
                  </a:lnTo>
                  <a:lnTo>
                    <a:pt x="846" y="633"/>
                  </a:lnTo>
                  <a:lnTo>
                    <a:pt x="837" y="622"/>
                  </a:lnTo>
                  <a:lnTo>
                    <a:pt x="829" y="608"/>
                  </a:lnTo>
                  <a:lnTo>
                    <a:pt x="821" y="596"/>
                  </a:lnTo>
                  <a:lnTo>
                    <a:pt x="814" y="582"/>
                  </a:lnTo>
                  <a:lnTo>
                    <a:pt x="803" y="571"/>
                  </a:lnTo>
                  <a:lnTo>
                    <a:pt x="790" y="559"/>
                  </a:lnTo>
                  <a:lnTo>
                    <a:pt x="780" y="548"/>
                  </a:lnTo>
                  <a:lnTo>
                    <a:pt x="767" y="538"/>
                  </a:lnTo>
                  <a:lnTo>
                    <a:pt x="757" y="528"/>
                  </a:lnTo>
                  <a:lnTo>
                    <a:pt x="744" y="521"/>
                  </a:lnTo>
                  <a:lnTo>
                    <a:pt x="730" y="513"/>
                  </a:lnTo>
                  <a:lnTo>
                    <a:pt x="716" y="508"/>
                  </a:lnTo>
                  <a:lnTo>
                    <a:pt x="727" y="494"/>
                  </a:lnTo>
                  <a:lnTo>
                    <a:pt x="738" y="481"/>
                  </a:lnTo>
                  <a:lnTo>
                    <a:pt x="747" y="468"/>
                  </a:lnTo>
                  <a:lnTo>
                    <a:pt x="755" y="454"/>
                  </a:lnTo>
                  <a:lnTo>
                    <a:pt x="821" y="464"/>
                  </a:lnTo>
                  <a:lnTo>
                    <a:pt x="821" y="487"/>
                  </a:lnTo>
                  <a:lnTo>
                    <a:pt x="827" y="508"/>
                  </a:lnTo>
                  <a:lnTo>
                    <a:pt x="840" y="527"/>
                  </a:lnTo>
                  <a:lnTo>
                    <a:pt x="858" y="541"/>
                  </a:lnTo>
                  <a:lnTo>
                    <a:pt x="864" y="542"/>
                  </a:lnTo>
                  <a:lnTo>
                    <a:pt x="871" y="544"/>
                  </a:lnTo>
                  <a:lnTo>
                    <a:pt x="877" y="547"/>
                  </a:lnTo>
                  <a:lnTo>
                    <a:pt x="883" y="547"/>
                  </a:lnTo>
                  <a:lnTo>
                    <a:pt x="889" y="548"/>
                  </a:lnTo>
                  <a:lnTo>
                    <a:pt x="897" y="548"/>
                  </a:lnTo>
                  <a:lnTo>
                    <a:pt x="903" y="547"/>
                  </a:lnTo>
                  <a:lnTo>
                    <a:pt x="909" y="545"/>
                  </a:lnTo>
                  <a:lnTo>
                    <a:pt x="917" y="524"/>
                  </a:lnTo>
                  <a:lnTo>
                    <a:pt x="926" y="498"/>
                  </a:lnTo>
                  <a:lnTo>
                    <a:pt x="935" y="474"/>
                  </a:lnTo>
                  <a:lnTo>
                    <a:pt x="938" y="465"/>
                  </a:lnTo>
                  <a:lnTo>
                    <a:pt x="960" y="476"/>
                  </a:lnTo>
                  <a:lnTo>
                    <a:pt x="981" y="487"/>
                  </a:lnTo>
                  <a:lnTo>
                    <a:pt x="1003" y="496"/>
                  </a:lnTo>
                  <a:lnTo>
                    <a:pt x="1025" y="504"/>
                  </a:lnTo>
                  <a:lnTo>
                    <a:pt x="1046" y="513"/>
                  </a:lnTo>
                  <a:lnTo>
                    <a:pt x="1069" y="521"/>
                  </a:lnTo>
                  <a:lnTo>
                    <a:pt x="1091" y="528"/>
                  </a:lnTo>
                  <a:lnTo>
                    <a:pt x="1114" y="536"/>
                  </a:lnTo>
                  <a:lnTo>
                    <a:pt x="1135" y="545"/>
                  </a:lnTo>
                  <a:lnTo>
                    <a:pt x="1157" y="553"/>
                  </a:lnTo>
                  <a:lnTo>
                    <a:pt x="1180" y="562"/>
                  </a:lnTo>
                  <a:lnTo>
                    <a:pt x="1200" y="573"/>
                  </a:lnTo>
                  <a:lnTo>
                    <a:pt x="1222" y="584"/>
                  </a:lnTo>
                  <a:lnTo>
                    <a:pt x="1242" y="596"/>
                  </a:lnTo>
                  <a:lnTo>
                    <a:pt x="1262" y="608"/>
                  </a:lnTo>
                  <a:lnTo>
                    <a:pt x="1282" y="624"/>
                  </a:lnTo>
                  <a:lnTo>
                    <a:pt x="1289" y="633"/>
                  </a:lnTo>
                  <a:lnTo>
                    <a:pt x="1297" y="644"/>
                  </a:lnTo>
                  <a:lnTo>
                    <a:pt x="1305" y="655"/>
                  </a:lnTo>
                  <a:lnTo>
                    <a:pt x="1311" y="665"/>
                  </a:lnTo>
                  <a:lnTo>
                    <a:pt x="1317" y="676"/>
                  </a:lnTo>
                  <a:lnTo>
                    <a:pt x="1319" y="689"/>
                  </a:lnTo>
                  <a:lnTo>
                    <a:pt x="1319" y="701"/>
                  </a:lnTo>
                  <a:lnTo>
                    <a:pt x="1316" y="715"/>
                  </a:lnTo>
                  <a:lnTo>
                    <a:pt x="1303" y="732"/>
                  </a:lnTo>
                  <a:lnTo>
                    <a:pt x="1289" y="747"/>
                  </a:lnTo>
                  <a:lnTo>
                    <a:pt x="1274" y="759"/>
                  </a:lnTo>
                  <a:lnTo>
                    <a:pt x="1259" y="770"/>
                  </a:lnTo>
                  <a:lnTo>
                    <a:pt x="1242" y="782"/>
                  </a:lnTo>
                  <a:lnTo>
                    <a:pt x="1226" y="793"/>
                  </a:lnTo>
                  <a:lnTo>
                    <a:pt x="1209" y="806"/>
                  </a:lnTo>
                  <a:lnTo>
                    <a:pt x="1195" y="821"/>
                  </a:lnTo>
                  <a:lnTo>
                    <a:pt x="1177" y="816"/>
                  </a:lnTo>
                  <a:lnTo>
                    <a:pt x="1160" y="809"/>
                  </a:lnTo>
                  <a:lnTo>
                    <a:pt x="1143" y="799"/>
                  </a:lnTo>
                  <a:lnTo>
                    <a:pt x="1128" y="787"/>
                  </a:lnTo>
                  <a:lnTo>
                    <a:pt x="1112" y="775"/>
                  </a:lnTo>
                  <a:lnTo>
                    <a:pt x="1098" y="761"/>
                  </a:lnTo>
                  <a:lnTo>
                    <a:pt x="1085" y="749"/>
                  </a:lnTo>
                  <a:lnTo>
                    <a:pt x="1069" y="735"/>
                  </a:lnTo>
                  <a:lnTo>
                    <a:pt x="1048" y="713"/>
                  </a:lnTo>
                  <a:lnTo>
                    <a:pt x="1028" y="690"/>
                  </a:lnTo>
                  <a:lnTo>
                    <a:pt x="1009" y="667"/>
                  </a:lnTo>
                  <a:lnTo>
                    <a:pt x="994" y="642"/>
                  </a:lnTo>
                  <a:lnTo>
                    <a:pt x="978" y="616"/>
                  </a:lnTo>
                  <a:lnTo>
                    <a:pt x="963" y="590"/>
                  </a:lnTo>
                  <a:lnTo>
                    <a:pt x="949" y="565"/>
                  </a:lnTo>
                  <a:lnTo>
                    <a:pt x="935" y="541"/>
                  </a:lnTo>
                  <a:lnTo>
                    <a:pt x="934" y="553"/>
                  </a:lnTo>
                  <a:lnTo>
                    <a:pt x="934" y="568"/>
                  </a:lnTo>
                  <a:lnTo>
                    <a:pt x="937" y="585"/>
                  </a:lnTo>
                  <a:lnTo>
                    <a:pt x="941" y="601"/>
                  </a:lnTo>
                  <a:lnTo>
                    <a:pt x="951" y="625"/>
                  </a:lnTo>
                  <a:lnTo>
                    <a:pt x="960" y="652"/>
                  </a:lnTo>
                  <a:lnTo>
                    <a:pt x="971" y="676"/>
                  </a:lnTo>
                  <a:lnTo>
                    <a:pt x="981" y="702"/>
                  </a:lnTo>
                  <a:lnTo>
                    <a:pt x="991" y="738"/>
                  </a:lnTo>
                  <a:lnTo>
                    <a:pt x="994" y="773"/>
                  </a:lnTo>
                  <a:lnTo>
                    <a:pt x="994" y="810"/>
                  </a:lnTo>
                  <a:lnTo>
                    <a:pt x="991" y="847"/>
                  </a:lnTo>
                  <a:lnTo>
                    <a:pt x="983" y="884"/>
                  </a:lnTo>
                  <a:lnTo>
                    <a:pt x="974" y="920"/>
                  </a:lnTo>
                  <a:lnTo>
                    <a:pt x="963" y="953"/>
                  </a:lnTo>
                  <a:lnTo>
                    <a:pt x="951" y="986"/>
                  </a:lnTo>
                  <a:lnTo>
                    <a:pt x="948" y="998"/>
                  </a:lnTo>
                  <a:lnTo>
                    <a:pt x="951" y="1010"/>
                  </a:lnTo>
                  <a:lnTo>
                    <a:pt x="957" y="1021"/>
                  </a:lnTo>
                  <a:lnTo>
                    <a:pt x="964" y="1030"/>
                  </a:lnTo>
                  <a:lnTo>
                    <a:pt x="971" y="1035"/>
                  </a:lnTo>
                  <a:lnTo>
                    <a:pt x="975" y="1037"/>
                  </a:lnTo>
                  <a:lnTo>
                    <a:pt x="981" y="1038"/>
                  </a:lnTo>
                  <a:lnTo>
                    <a:pt x="988" y="1037"/>
                  </a:lnTo>
                  <a:lnTo>
                    <a:pt x="994" y="1035"/>
                  </a:lnTo>
                  <a:lnTo>
                    <a:pt x="1000" y="1034"/>
                  </a:lnTo>
                  <a:lnTo>
                    <a:pt x="1005" y="1030"/>
                  </a:lnTo>
                  <a:lnTo>
                    <a:pt x="1011" y="1029"/>
                  </a:lnTo>
                  <a:lnTo>
                    <a:pt x="1023" y="1020"/>
                  </a:lnTo>
                  <a:lnTo>
                    <a:pt x="1034" y="1009"/>
                  </a:lnTo>
                  <a:lnTo>
                    <a:pt x="1041" y="998"/>
                  </a:lnTo>
                  <a:lnTo>
                    <a:pt x="1046" y="984"/>
                  </a:lnTo>
                  <a:lnTo>
                    <a:pt x="1051" y="970"/>
                  </a:lnTo>
                  <a:lnTo>
                    <a:pt x="1054" y="957"/>
                  </a:lnTo>
                  <a:lnTo>
                    <a:pt x="1057" y="941"/>
                  </a:lnTo>
                  <a:lnTo>
                    <a:pt x="1058" y="927"/>
                  </a:lnTo>
                  <a:lnTo>
                    <a:pt x="1054" y="926"/>
                  </a:lnTo>
                  <a:lnTo>
                    <a:pt x="1051" y="924"/>
                  </a:lnTo>
                  <a:lnTo>
                    <a:pt x="1046" y="923"/>
                  </a:lnTo>
                  <a:lnTo>
                    <a:pt x="1043" y="924"/>
                  </a:lnTo>
                  <a:lnTo>
                    <a:pt x="1040" y="933"/>
                  </a:lnTo>
                  <a:lnTo>
                    <a:pt x="1034" y="946"/>
                  </a:lnTo>
                  <a:lnTo>
                    <a:pt x="1026" y="960"/>
                  </a:lnTo>
                  <a:lnTo>
                    <a:pt x="1017" y="973"/>
                  </a:lnTo>
                  <a:lnTo>
                    <a:pt x="1008" y="987"/>
                  </a:lnTo>
                  <a:lnTo>
                    <a:pt x="1000" y="997"/>
                  </a:lnTo>
                  <a:lnTo>
                    <a:pt x="991" y="1004"/>
                  </a:lnTo>
                  <a:lnTo>
                    <a:pt x="984" y="1006"/>
                  </a:lnTo>
                  <a:lnTo>
                    <a:pt x="983" y="992"/>
                  </a:lnTo>
                  <a:lnTo>
                    <a:pt x="986" y="977"/>
                  </a:lnTo>
                  <a:lnTo>
                    <a:pt x="989" y="961"/>
                  </a:lnTo>
                  <a:lnTo>
                    <a:pt x="992" y="946"/>
                  </a:lnTo>
                  <a:lnTo>
                    <a:pt x="1008" y="898"/>
                  </a:lnTo>
                  <a:lnTo>
                    <a:pt x="1017" y="846"/>
                  </a:lnTo>
                  <a:lnTo>
                    <a:pt x="1020" y="793"/>
                  </a:lnTo>
                  <a:lnTo>
                    <a:pt x="1018" y="741"/>
                  </a:lnTo>
                  <a:lnTo>
                    <a:pt x="1026" y="746"/>
                  </a:lnTo>
                  <a:lnTo>
                    <a:pt x="1032" y="750"/>
                  </a:lnTo>
                  <a:lnTo>
                    <a:pt x="1038" y="755"/>
                  </a:lnTo>
                  <a:lnTo>
                    <a:pt x="1045" y="761"/>
                  </a:lnTo>
                  <a:lnTo>
                    <a:pt x="1051" y="767"/>
                  </a:lnTo>
                  <a:lnTo>
                    <a:pt x="1057" y="773"/>
                  </a:lnTo>
                  <a:lnTo>
                    <a:pt x="1063" y="779"/>
                  </a:lnTo>
                  <a:lnTo>
                    <a:pt x="1069" y="784"/>
                  </a:lnTo>
                  <a:lnTo>
                    <a:pt x="1068" y="810"/>
                  </a:lnTo>
                  <a:lnTo>
                    <a:pt x="1069" y="838"/>
                  </a:lnTo>
                  <a:lnTo>
                    <a:pt x="1065" y="861"/>
                  </a:lnTo>
                  <a:lnTo>
                    <a:pt x="1043" y="878"/>
                  </a:lnTo>
                  <a:lnTo>
                    <a:pt x="1037" y="880"/>
                  </a:lnTo>
                  <a:lnTo>
                    <a:pt x="1029" y="883"/>
                  </a:lnTo>
                  <a:lnTo>
                    <a:pt x="1025" y="887"/>
                  </a:lnTo>
                  <a:lnTo>
                    <a:pt x="1023" y="893"/>
                  </a:lnTo>
                  <a:lnTo>
                    <a:pt x="1034" y="895"/>
                  </a:lnTo>
                  <a:lnTo>
                    <a:pt x="1046" y="893"/>
                  </a:lnTo>
                  <a:lnTo>
                    <a:pt x="1057" y="890"/>
                  </a:lnTo>
                  <a:lnTo>
                    <a:pt x="1068" y="886"/>
                  </a:lnTo>
                  <a:lnTo>
                    <a:pt x="1078" y="880"/>
                  </a:lnTo>
                  <a:lnTo>
                    <a:pt x="1088" y="873"/>
                  </a:lnTo>
                  <a:lnTo>
                    <a:pt x="1097" y="866"/>
                  </a:lnTo>
                  <a:lnTo>
                    <a:pt x="1105" y="858"/>
                  </a:lnTo>
                  <a:lnTo>
                    <a:pt x="1105" y="847"/>
                  </a:lnTo>
                  <a:lnTo>
                    <a:pt x="1106" y="838"/>
                  </a:lnTo>
                  <a:lnTo>
                    <a:pt x="1108" y="829"/>
                  </a:lnTo>
                  <a:lnTo>
                    <a:pt x="1109" y="819"/>
                  </a:lnTo>
                  <a:lnTo>
                    <a:pt x="1123" y="827"/>
                  </a:lnTo>
                  <a:lnTo>
                    <a:pt x="1137" y="835"/>
                  </a:lnTo>
                  <a:lnTo>
                    <a:pt x="1151" y="844"/>
                  </a:lnTo>
                  <a:lnTo>
                    <a:pt x="1165" y="853"/>
                  </a:lnTo>
                  <a:lnTo>
                    <a:pt x="1179" y="860"/>
                  </a:lnTo>
                  <a:lnTo>
                    <a:pt x="1192" y="863"/>
                  </a:lnTo>
                  <a:lnTo>
                    <a:pt x="1208" y="861"/>
                  </a:lnTo>
                  <a:lnTo>
                    <a:pt x="1223" y="855"/>
                  </a:lnTo>
                  <a:lnTo>
                    <a:pt x="1237" y="844"/>
                  </a:lnTo>
                  <a:lnTo>
                    <a:pt x="1249" y="832"/>
                  </a:lnTo>
                  <a:lnTo>
                    <a:pt x="1262" y="821"/>
                  </a:lnTo>
                  <a:lnTo>
                    <a:pt x="1276" y="809"/>
                  </a:lnTo>
                  <a:lnTo>
                    <a:pt x="1288" y="795"/>
                  </a:lnTo>
                  <a:lnTo>
                    <a:pt x="1302" y="781"/>
                  </a:lnTo>
                  <a:lnTo>
                    <a:pt x="1317" y="766"/>
                  </a:lnTo>
                  <a:lnTo>
                    <a:pt x="1333" y="749"/>
                  </a:lnTo>
                  <a:lnTo>
                    <a:pt x="1346" y="730"/>
                  </a:lnTo>
                  <a:lnTo>
                    <a:pt x="1356" y="709"/>
                  </a:lnTo>
                  <a:lnTo>
                    <a:pt x="1359" y="685"/>
                  </a:lnTo>
                  <a:lnTo>
                    <a:pt x="1354" y="662"/>
                  </a:lnTo>
                  <a:lnTo>
                    <a:pt x="1337" y="638"/>
                  </a:lnTo>
                  <a:lnTo>
                    <a:pt x="1319" y="618"/>
                  </a:lnTo>
                  <a:lnTo>
                    <a:pt x="1296" y="601"/>
                  </a:lnTo>
                  <a:lnTo>
                    <a:pt x="1272" y="585"/>
                  </a:lnTo>
                  <a:lnTo>
                    <a:pt x="1248" y="571"/>
                  </a:lnTo>
                  <a:lnTo>
                    <a:pt x="1222" y="559"/>
                  </a:lnTo>
                  <a:lnTo>
                    <a:pt x="1195" y="547"/>
                  </a:lnTo>
                  <a:lnTo>
                    <a:pt x="1171" y="535"/>
                  </a:lnTo>
                  <a:lnTo>
                    <a:pt x="1160" y="531"/>
                  </a:lnTo>
                  <a:lnTo>
                    <a:pt x="1149" y="527"/>
                  </a:lnTo>
                  <a:lnTo>
                    <a:pt x="1139" y="524"/>
                  </a:lnTo>
                  <a:lnTo>
                    <a:pt x="1128" y="519"/>
                  </a:lnTo>
                  <a:lnTo>
                    <a:pt x="1117" y="513"/>
                  </a:lnTo>
                  <a:lnTo>
                    <a:pt x="1108" y="508"/>
                  </a:lnTo>
                  <a:lnTo>
                    <a:pt x="1097" y="504"/>
                  </a:lnTo>
                  <a:lnTo>
                    <a:pt x="1086" y="499"/>
                  </a:lnTo>
                  <a:lnTo>
                    <a:pt x="1088" y="488"/>
                  </a:lnTo>
                  <a:lnTo>
                    <a:pt x="1091" y="478"/>
                  </a:lnTo>
                  <a:lnTo>
                    <a:pt x="1095" y="467"/>
                  </a:lnTo>
                  <a:lnTo>
                    <a:pt x="1098" y="454"/>
                  </a:lnTo>
                  <a:lnTo>
                    <a:pt x="1100" y="433"/>
                  </a:lnTo>
                  <a:lnTo>
                    <a:pt x="1102" y="410"/>
                  </a:lnTo>
                  <a:lnTo>
                    <a:pt x="1105" y="387"/>
                  </a:lnTo>
                  <a:lnTo>
                    <a:pt x="1109" y="365"/>
                  </a:lnTo>
                  <a:lnTo>
                    <a:pt x="1115" y="345"/>
                  </a:lnTo>
                  <a:lnTo>
                    <a:pt x="1125" y="325"/>
                  </a:lnTo>
                  <a:lnTo>
                    <a:pt x="1139" y="308"/>
                  </a:lnTo>
                  <a:lnTo>
                    <a:pt x="1155" y="293"/>
                  </a:lnTo>
                  <a:lnTo>
                    <a:pt x="1162" y="287"/>
                  </a:lnTo>
                  <a:lnTo>
                    <a:pt x="1168" y="282"/>
                  </a:lnTo>
                  <a:lnTo>
                    <a:pt x="1175" y="277"/>
                  </a:lnTo>
                  <a:lnTo>
                    <a:pt x="1182" y="271"/>
                  </a:lnTo>
                  <a:lnTo>
                    <a:pt x="1188" y="266"/>
                  </a:lnTo>
                  <a:lnTo>
                    <a:pt x="1194" y="260"/>
                  </a:lnTo>
                  <a:lnTo>
                    <a:pt x="1200" y="254"/>
                  </a:lnTo>
                  <a:lnTo>
                    <a:pt x="1205" y="246"/>
                  </a:lnTo>
                  <a:lnTo>
                    <a:pt x="1205" y="209"/>
                  </a:lnTo>
                  <a:lnTo>
                    <a:pt x="1209" y="176"/>
                  </a:lnTo>
                  <a:lnTo>
                    <a:pt x="1222" y="143"/>
                  </a:lnTo>
                  <a:lnTo>
                    <a:pt x="1239" y="114"/>
                  </a:lnTo>
                  <a:lnTo>
                    <a:pt x="1259" y="88"/>
                  </a:lnTo>
                  <a:lnTo>
                    <a:pt x="1283" y="63"/>
                  </a:lnTo>
                  <a:lnTo>
                    <a:pt x="1311" y="40"/>
                  </a:lnTo>
                  <a:lnTo>
                    <a:pt x="1340" y="19"/>
                  </a:lnTo>
                  <a:lnTo>
                    <a:pt x="1356" y="25"/>
                  </a:lnTo>
                  <a:lnTo>
                    <a:pt x="1377" y="37"/>
                  </a:lnTo>
                  <a:lnTo>
                    <a:pt x="1405" y="55"/>
                  </a:lnTo>
                  <a:lnTo>
                    <a:pt x="1433" y="79"/>
                  </a:lnTo>
                  <a:lnTo>
                    <a:pt x="1459" y="105"/>
                  </a:lnTo>
                  <a:lnTo>
                    <a:pt x="1480" y="131"/>
                  </a:lnTo>
                  <a:lnTo>
                    <a:pt x="1494" y="157"/>
                  </a:lnTo>
                  <a:lnTo>
                    <a:pt x="1497" y="180"/>
                  </a:lnTo>
                  <a:lnTo>
                    <a:pt x="1493" y="186"/>
                  </a:lnTo>
                  <a:lnTo>
                    <a:pt x="1488" y="193"/>
                  </a:lnTo>
                  <a:lnTo>
                    <a:pt x="1482" y="197"/>
                  </a:lnTo>
                  <a:lnTo>
                    <a:pt x="1476" y="200"/>
                  </a:lnTo>
                  <a:lnTo>
                    <a:pt x="1450" y="199"/>
                  </a:lnTo>
                  <a:lnTo>
                    <a:pt x="1422" y="197"/>
                  </a:lnTo>
                  <a:lnTo>
                    <a:pt x="1394" y="196"/>
                  </a:lnTo>
                  <a:lnTo>
                    <a:pt x="1368" y="194"/>
                  </a:lnTo>
                  <a:lnTo>
                    <a:pt x="1342" y="199"/>
                  </a:lnTo>
                  <a:lnTo>
                    <a:pt x="1319" y="206"/>
                  </a:lnTo>
                  <a:lnTo>
                    <a:pt x="1300" y="223"/>
                  </a:lnTo>
                  <a:lnTo>
                    <a:pt x="1285" y="248"/>
                  </a:lnTo>
                  <a:lnTo>
                    <a:pt x="1282" y="265"/>
                  </a:lnTo>
                  <a:lnTo>
                    <a:pt x="1280" y="279"/>
                  </a:lnTo>
                  <a:lnTo>
                    <a:pt x="1280" y="290"/>
                  </a:lnTo>
                  <a:lnTo>
                    <a:pt x="1280" y="299"/>
                  </a:lnTo>
                  <a:lnTo>
                    <a:pt x="1285" y="300"/>
                  </a:lnTo>
                  <a:lnTo>
                    <a:pt x="1288" y="299"/>
                  </a:lnTo>
                  <a:lnTo>
                    <a:pt x="1293" y="294"/>
                  </a:lnTo>
                  <a:lnTo>
                    <a:pt x="1294" y="291"/>
                  </a:lnTo>
                  <a:lnTo>
                    <a:pt x="1303" y="319"/>
                  </a:lnTo>
                  <a:lnTo>
                    <a:pt x="1313" y="348"/>
                  </a:lnTo>
                  <a:lnTo>
                    <a:pt x="1322" y="377"/>
                  </a:lnTo>
                  <a:lnTo>
                    <a:pt x="1331" y="407"/>
                  </a:lnTo>
                  <a:lnTo>
                    <a:pt x="1340" y="436"/>
                  </a:lnTo>
                  <a:lnTo>
                    <a:pt x="1346" y="468"/>
                  </a:lnTo>
                  <a:lnTo>
                    <a:pt x="1346" y="499"/>
                  </a:lnTo>
                  <a:lnTo>
                    <a:pt x="1336" y="530"/>
                  </a:lnTo>
                  <a:lnTo>
                    <a:pt x="1328" y="533"/>
                  </a:lnTo>
                  <a:lnTo>
                    <a:pt x="1322" y="538"/>
                  </a:lnTo>
                  <a:lnTo>
                    <a:pt x="1317" y="542"/>
                  </a:lnTo>
                  <a:lnTo>
                    <a:pt x="1316" y="550"/>
                  </a:lnTo>
                  <a:lnTo>
                    <a:pt x="1322" y="551"/>
                  </a:lnTo>
                  <a:lnTo>
                    <a:pt x="1328" y="551"/>
                  </a:lnTo>
                  <a:lnTo>
                    <a:pt x="1334" y="550"/>
                  </a:lnTo>
                  <a:lnTo>
                    <a:pt x="1340" y="548"/>
                  </a:lnTo>
                  <a:lnTo>
                    <a:pt x="1346" y="545"/>
                  </a:lnTo>
                  <a:lnTo>
                    <a:pt x="1353" y="542"/>
                  </a:lnTo>
                  <a:lnTo>
                    <a:pt x="1359" y="538"/>
                  </a:lnTo>
                  <a:lnTo>
                    <a:pt x="1363" y="535"/>
                  </a:lnTo>
                  <a:lnTo>
                    <a:pt x="1385" y="579"/>
                  </a:lnTo>
                  <a:lnTo>
                    <a:pt x="1403" y="625"/>
                  </a:lnTo>
                  <a:lnTo>
                    <a:pt x="1417" y="675"/>
                  </a:lnTo>
                  <a:lnTo>
                    <a:pt x="1428" y="726"/>
                  </a:lnTo>
                  <a:lnTo>
                    <a:pt x="1433" y="776"/>
                  </a:lnTo>
                  <a:lnTo>
                    <a:pt x="1433" y="829"/>
                  </a:lnTo>
                  <a:lnTo>
                    <a:pt x="1425" y="880"/>
                  </a:lnTo>
                  <a:lnTo>
                    <a:pt x="1410" y="930"/>
                  </a:lnTo>
                  <a:lnTo>
                    <a:pt x="1388" y="950"/>
                  </a:lnTo>
                  <a:lnTo>
                    <a:pt x="1366" y="964"/>
                  </a:lnTo>
                  <a:lnTo>
                    <a:pt x="1343" y="975"/>
                  </a:lnTo>
                  <a:lnTo>
                    <a:pt x="1319" y="983"/>
                  </a:lnTo>
                  <a:lnTo>
                    <a:pt x="1291" y="989"/>
                  </a:lnTo>
                  <a:lnTo>
                    <a:pt x="1262" y="992"/>
                  </a:lnTo>
                  <a:lnTo>
                    <a:pt x="1229" y="997"/>
                  </a:lnTo>
                  <a:lnTo>
                    <a:pt x="1194" y="1000"/>
                  </a:lnTo>
                  <a:lnTo>
                    <a:pt x="1065" y="1029"/>
                  </a:lnTo>
                  <a:lnTo>
                    <a:pt x="1043" y="1035"/>
                  </a:lnTo>
                  <a:lnTo>
                    <a:pt x="1023" y="1043"/>
                  </a:lnTo>
                  <a:lnTo>
                    <a:pt x="1005" y="1051"/>
                  </a:lnTo>
                  <a:lnTo>
                    <a:pt x="984" y="1060"/>
                  </a:lnTo>
                  <a:lnTo>
                    <a:pt x="966" y="1071"/>
                  </a:lnTo>
                  <a:lnTo>
                    <a:pt x="946" y="1080"/>
                  </a:lnTo>
                  <a:lnTo>
                    <a:pt x="926" y="1091"/>
                  </a:lnTo>
                  <a:lnTo>
                    <a:pt x="906" y="1100"/>
                  </a:lnTo>
                  <a:lnTo>
                    <a:pt x="857" y="1123"/>
                  </a:lnTo>
                  <a:lnTo>
                    <a:pt x="810" y="1143"/>
                  </a:lnTo>
                  <a:lnTo>
                    <a:pt x="769" y="1161"/>
                  </a:lnTo>
                  <a:lnTo>
                    <a:pt x="729" y="1178"/>
                  </a:lnTo>
                  <a:lnTo>
                    <a:pt x="693" y="1192"/>
                  </a:lnTo>
                  <a:lnTo>
                    <a:pt x="663" y="1205"/>
                  </a:lnTo>
                  <a:lnTo>
                    <a:pt x="633" y="1215"/>
                  </a:lnTo>
                  <a:lnTo>
                    <a:pt x="609" y="1223"/>
                  </a:lnTo>
                  <a:lnTo>
                    <a:pt x="586" y="1231"/>
                  </a:lnTo>
                  <a:lnTo>
                    <a:pt x="567" y="1237"/>
                  </a:lnTo>
                  <a:lnTo>
                    <a:pt x="552" y="1242"/>
                  </a:lnTo>
                  <a:lnTo>
                    <a:pt x="539" y="1245"/>
                  </a:lnTo>
                  <a:lnTo>
                    <a:pt x="529" y="1248"/>
                  </a:lnTo>
                  <a:lnTo>
                    <a:pt x="522" y="1249"/>
                  </a:lnTo>
                  <a:lnTo>
                    <a:pt x="518" y="1251"/>
                  </a:lnTo>
                  <a:lnTo>
                    <a:pt x="516" y="1251"/>
                  </a:lnTo>
                  <a:lnTo>
                    <a:pt x="515" y="1251"/>
                  </a:lnTo>
                  <a:lnTo>
                    <a:pt x="509" y="1252"/>
                  </a:lnTo>
                  <a:lnTo>
                    <a:pt x="498" y="1254"/>
                  </a:lnTo>
                  <a:lnTo>
                    <a:pt x="485" y="1255"/>
                  </a:lnTo>
                  <a:lnTo>
                    <a:pt x="470" y="1257"/>
                  </a:lnTo>
                  <a:lnTo>
                    <a:pt x="452" y="1258"/>
                  </a:lnTo>
                  <a:lnTo>
                    <a:pt x="432" y="1262"/>
                  </a:lnTo>
                  <a:lnTo>
                    <a:pt x="410" y="1263"/>
                  </a:lnTo>
                  <a:lnTo>
                    <a:pt x="385" y="1265"/>
                  </a:lnTo>
                  <a:lnTo>
                    <a:pt x="362" y="1266"/>
                  </a:lnTo>
                  <a:lnTo>
                    <a:pt x="336" y="1268"/>
                  </a:lnTo>
                  <a:lnTo>
                    <a:pt x="311" y="1268"/>
                  </a:lnTo>
                  <a:lnTo>
                    <a:pt x="287" y="1269"/>
                  </a:lnTo>
                  <a:lnTo>
                    <a:pt x="262" y="1268"/>
                  </a:lnTo>
                  <a:lnTo>
                    <a:pt x="239" y="1266"/>
                  </a:lnTo>
                  <a:lnTo>
                    <a:pt x="216" y="1265"/>
                  </a:lnTo>
                  <a:lnTo>
                    <a:pt x="193" y="1262"/>
                  </a:lnTo>
                  <a:lnTo>
                    <a:pt x="174" y="1258"/>
                  </a:lnTo>
                  <a:lnTo>
                    <a:pt x="159" y="1257"/>
                  </a:lnTo>
                  <a:lnTo>
                    <a:pt x="147" y="1254"/>
                  </a:lnTo>
                  <a:lnTo>
                    <a:pt x="134" y="1251"/>
                  </a:lnTo>
                  <a:lnTo>
                    <a:pt x="125" y="1246"/>
                  </a:lnTo>
                  <a:lnTo>
                    <a:pt x="117" y="1243"/>
                  </a:lnTo>
                  <a:lnTo>
                    <a:pt x="108" y="1238"/>
                  </a:lnTo>
                  <a:lnTo>
                    <a:pt x="104" y="1248"/>
                  </a:lnTo>
                  <a:lnTo>
                    <a:pt x="100" y="1262"/>
                  </a:lnTo>
                  <a:lnTo>
                    <a:pt x="99" y="1277"/>
                  </a:lnTo>
                  <a:lnTo>
                    <a:pt x="97" y="1289"/>
                  </a:lnTo>
                  <a:lnTo>
                    <a:pt x="119" y="1305"/>
                  </a:lnTo>
                  <a:lnTo>
                    <a:pt x="144" y="1315"/>
                  </a:lnTo>
                  <a:lnTo>
                    <a:pt x="168" y="1322"/>
                  </a:lnTo>
                  <a:lnTo>
                    <a:pt x="196" y="1326"/>
                  </a:lnTo>
                  <a:lnTo>
                    <a:pt x="224" y="1328"/>
                  </a:lnTo>
                  <a:lnTo>
                    <a:pt x="253" y="1328"/>
                  </a:lnTo>
                  <a:lnTo>
                    <a:pt x="282" y="1328"/>
                  </a:lnTo>
                  <a:lnTo>
                    <a:pt x="310" y="1328"/>
                  </a:lnTo>
                  <a:lnTo>
                    <a:pt x="465" y="1312"/>
                  </a:lnTo>
                  <a:lnTo>
                    <a:pt x="492" y="1308"/>
                  </a:lnTo>
                  <a:lnTo>
                    <a:pt x="516" y="1302"/>
                  </a:lnTo>
                  <a:lnTo>
                    <a:pt x="541" y="1297"/>
                  </a:lnTo>
                  <a:lnTo>
                    <a:pt x="564" y="1291"/>
                  </a:lnTo>
                  <a:lnTo>
                    <a:pt x="587" y="1285"/>
                  </a:lnTo>
                  <a:lnTo>
                    <a:pt x="609" y="1277"/>
                  </a:lnTo>
                  <a:lnTo>
                    <a:pt x="630" y="1271"/>
                  </a:lnTo>
                  <a:lnTo>
                    <a:pt x="650" y="1263"/>
                  </a:lnTo>
                  <a:lnTo>
                    <a:pt x="672" y="1255"/>
                  </a:lnTo>
                  <a:lnTo>
                    <a:pt x="692" y="1248"/>
                  </a:lnTo>
                  <a:lnTo>
                    <a:pt x="712" y="1240"/>
                  </a:lnTo>
                  <a:lnTo>
                    <a:pt x="732" y="1232"/>
                  </a:lnTo>
                  <a:lnTo>
                    <a:pt x="752" y="1225"/>
                  </a:lnTo>
                  <a:lnTo>
                    <a:pt x="773" y="1215"/>
                  </a:lnTo>
                  <a:lnTo>
                    <a:pt x="794" y="1208"/>
                  </a:lnTo>
                  <a:lnTo>
                    <a:pt x="815" y="1198"/>
                  </a:lnTo>
                  <a:lnTo>
                    <a:pt x="832" y="1189"/>
                  </a:lnTo>
                  <a:lnTo>
                    <a:pt x="849" y="1180"/>
                  </a:lnTo>
                  <a:lnTo>
                    <a:pt x="867" y="1171"/>
                  </a:lnTo>
                  <a:lnTo>
                    <a:pt x="884" y="1160"/>
                  </a:lnTo>
                  <a:lnTo>
                    <a:pt x="903" y="1148"/>
                  </a:lnTo>
                  <a:lnTo>
                    <a:pt x="920" y="1137"/>
                  </a:lnTo>
                  <a:lnTo>
                    <a:pt x="938" y="1126"/>
                  </a:lnTo>
                  <a:lnTo>
                    <a:pt x="955" y="1115"/>
                  </a:lnTo>
                  <a:lnTo>
                    <a:pt x="972" y="1104"/>
                  </a:lnTo>
                  <a:lnTo>
                    <a:pt x="989" y="1094"/>
                  </a:lnTo>
                  <a:lnTo>
                    <a:pt x="1006" y="1084"/>
                  </a:lnTo>
                  <a:lnTo>
                    <a:pt x="1023" y="1077"/>
                  </a:lnTo>
                  <a:lnTo>
                    <a:pt x="1038" y="1069"/>
                  </a:lnTo>
                  <a:lnTo>
                    <a:pt x="1054" y="1064"/>
                  </a:lnTo>
                  <a:lnTo>
                    <a:pt x="1069" y="1060"/>
                  </a:lnTo>
                  <a:lnTo>
                    <a:pt x="1083" y="1057"/>
                  </a:lnTo>
                  <a:lnTo>
                    <a:pt x="1091" y="1057"/>
                  </a:lnTo>
                  <a:lnTo>
                    <a:pt x="1103" y="1055"/>
                  </a:lnTo>
                  <a:lnTo>
                    <a:pt x="1118" y="1054"/>
                  </a:lnTo>
                  <a:lnTo>
                    <a:pt x="1135" y="1052"/>
                  </a:lnTo>
                  <a:lnTo>
                    <a:pt x="1155" y="1049"/>
                  </a:lnTo>
                  <a:lnTo>
                    <a:pt x="1179" y="1046"/>
                  </a:lnTo>
                  <a:lnTo>
                    <a:pt x="1200" y="1041"/>
                  </a:lnTo>
                  <a:lnTo>
                    <a:pt x="1223" y="1038"/>
                  </a:lnTo>
                  <a:lnTo>
                    <a:pt x="1246" y="1034"/>
                  </a:lnTo>
                  <a:lnTo>
                    <a:pt x="1268" y="1030"/>
                  </a:lnTo>
                  <a:lnTo>
                    <a:pt x="1288" y="1027"/>
                  </a:lnTo>
                  <a:lnTo>
                    <a:pt x="1305" y="1024"/>
                  </a:lnTo>
                  <a:lnTo>
                    <a:pt x="1320" y="1021"/>
                  </a:lnTo>
                  <a:lnTo>
                    <a:pt x="1333" y="1020"/>
                  </a:lnTo>
                  <a:lnTo>
                    <a:pt x="1339" y="1018"/>
                  </a:lnTo>
                  <a:lnTo>
                    <a:pt x="1342" y="1018"/>
                  </a:lnTo>
                  <a:lnTo>
                    <a:pt x="1363" y="1010"/>
                  </a:lnTo>
                  <a:lnTo>
                    <a:pt x="1382" y="1003"/>
                  </a:lnTo>
                  <a:lnTo>
                    <a:pt x="1397" y="994"/>
                  </a:lnTo>
                  <a:lnTo>
                    <a:pt x="1411" y="984"/>
                  </a:lnTo>
                  <a:lnTo>
                    <a:pt x="1423" y="973"/>
                  </a:lnTo>
                  <a:lnTo>
                    <a:pt x="1433" y="963"/>
                  </a:lnTo>
                  <a:lnTo>
                    <a:pt x="1440" y="949"/>
                  </a:lnTo>
                  <a:lnTo>
                    <a:pt x="1448" y="935"/>
                  </a:lnTo>
                  <a:lnTo>
                    <a:pt x="1470" y="869"/>
                  </a:lnTo>
                  <a:lnTo>
                    <a:pt x="1477" y="798"/>
                  </a:lnTo>
                  <a:lnTo>
                    <a:pt x="1471" y="722"/>
                  </a:lnTo>
                  <a:lnTo>
                    <a:pt x="1450" y="642"/>
                  </a:lnTo>
                  <a:lnTo>
                    <a:pt x="1443" y="621"/>
                  </a:lnTo>
                  <a:lnTo>
                    <a:pt x="1437" y="601"/>
                  </a:lnTo>
                  <a:lnTo>
                    <a:pt x="1431" y="581"/>
                  </a:lnTo>
                  <a:lnTo>
                    <a:pt x="1427" y="562"/>
                  </a:lnTo>
                  <a:lnTo>
                    <a:pt x="1419" y="544"/>
                  </a:lnTo>
                  <a:lnTo>
                    <a:pt x="1411" y="524"/>
                  </a:lnTo>
                  <a:lnTo>
                    <a:pt x="1402" y="505"/>
                  </a:lnTo>
                  <a:lnTo>
                    <a:pt x="1390" y="487"/>
                  </a:lnTo>
                  <a:lnTo>
                    <a:pt x="1388" y="456"/>
                  </a:lnTo>
                  <a:lnTo>
                    <a:pt x="1380" y="427"/>
                  </a:lnTo>
                  <a:lnTo>
                    <a:pt x="1371" y="399"/>
                  </a:lnTo>
                  <a:lnTo>
                    <a:pt x="1360" y="371"/>
                  </a:lnTo>
                  <a:lnTo>
                    <a:pt x="1348" y="344"/>
                  </a:lnTo>
                  <a:lnTo>
                    <a:pt x="1339" y="316"/>
                  </a:lnTo>
                  <a:lnTo>
                    <a:pt x="1331" y="288"/>
                  </a:lnTo>
                  <a:lnTo>
                    <a:pt x="1328" y="257"/>
                  </a:lnTo>
                  <a:lnTo>
                    <a:pt x="1328" y="246"/>
                  </a:lnTo>
                  <a:lnTo>
                    <a:pt x="1331" y="236"/>
                  </a:lnTo>
                  <a:lnTo>
                    <a:pt x="1336" y="228"/>
                  </a:lnTo>
                  <a:lnTo>
                    <a:pt x="1343" y="222"/>
                  </a:lnTo>
                  <a:lnTo>
                    <a:pt x="1368" y="216"/>
                  </a:lnTo>
                  <a:lnTo>
                    <a:pt x="1394" y="216"/>
                  </a:lnTo>
                  <a:lnTo>
                    <a:pt x="1422" y="219"/>
                  </a:lnTo>
                  <a:lnTo>
                    <a:pt x="1450" y="220"/>
                  </a:lnTo>
                  <a:lnTo>
                    <a:pt x="1476" y="220"/>
                  </a:lnTo>
                  <a:lnTo>
                    <a:pt x="1499" y="214"/>
                  </a:lnTo>
                  <a:lnTo>
                    <a:pt x="1516" y="200"/>
                  </a:lnTo>
                  <a:lnTo>
                    <a:pt x="1527" y="174"/>
                  </a:lnTo>
                  <a:lnTo>
                    <a:pt x="1527" y="163"/>
                  </a:lnTo>
                  <a:lnTo>
                    <a:pt x="1522" y="149"/>
                  </a:lnTo>
                  <a:lnTo>
                    <a:pt x="1513" y="134"/>
                  </a:lnTo>
                  <a:lnTo>
                    <a:pt x="1502" y="117"/>
                  </a:lnTo>
                  <a:lnTo>
                    <a:pt x="1488" y="99"/>
                  </a:lnTo>
                  <a:lnTo>
                    <a:pt x="1471" y="82"/>
                  </a:lnTo>
                  <a:lnTo>
                    <a:pt x="1453" y="63"/>
                  </a:lnTo>
                  <a:lnTo>
                    <a:pt x="1434" y="46"/>
                  </a:lnTo>
                  <a:lnTo>
                    <a:pt x="1413" y="32"/>
                  </a:lnTo>
                  <a:lnTo>
                    <a:pt x="1393" y="19"/>
                  </a:lnTo>
                  <a:lnTo>
                    <a:pt x="1371" y="9"/>
                  </a:lnTo>
                  <a:lnTo>
                    <a:pt x="1351" y="3"/>
                  </a:lnTo>
                  <a:lnTo>
                    <a:pt x="1331" y="0"/>
                  </a:lnTo>
                  <a:lnTo>
                    <a:pt x="1314" y="2"/>
                  </a:lnTo>
                  <a:lnTo>
                    <a:pt x="1297" y="9"/>
                  </a:lnTo>
                  <a:lnTo>
                    <a:pt x="1283" y="22"/>
                  </a:lnTo>
                  <a:lnTo>
                    <a:pt x="1268" y="42"/>
                  </a:lnTo>
                  <a:lnTo>
                    <a:pt x="1252" y="60"/>
                  </a:lnTo>
                  <a:lnTo>
                    <a:pt x="1239" y="79"/>
                  </a:lnTo>
                  <a:lnTo>
                    <a:pt x="1226" y="99"/>
                  </a:lnTo>
                  <a:lnTo>
                    <a:pt x="1214" y="117"/>
                  </a:lnTo>
                  <a:lnTo>
                    <a:pt x="1203" y="137"/>
                  </a:lnTo>
                  <a:lnTo>
                    <a:pt x="1192" y="159"/>
                  </a:lnTo>
                  <a:lnTo>
                    <a:pt x="1183" y="18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8"/>
            <p:cNvSpPr>
              <a:spLocks/>
            </p:cNvSpPr>
            <p:nvPr/>
          </p:nvSpPr>
          <p:spPr bwMode="auto">
            <a:xfrm>
              <a:off x="7156450" y="796925"/>
              <a:ext cx="265113" cy="320675"/>
            </a:xfrm>
            <a:custGeom>
              <a:avLst/>
              <a:gdLst/>
              <a:ahLst/>
              <a:cxnLst>
                <a:cxn ang="0">
                  <a:pos x="169" y="63"/>
                </a:cxn>
                <a:cxn ang="0">
                  <a:pos x="155" y="94"/>
                </a:cxn>
                <a:cxn ang="0">
                  <a:pos x="142" y="125"/>
                </a:cxn>
                <a:cxn ang="0">
                  <a:pos x="131" y="158"/>
                </a:cxn>
                <a:cxn ang="0">
                  <a:pos x="118" y="186"/>
                </a:cxn>
                <a:cxn ang="0">
                  <a:pos x="95" y="203"/>
                </a:cxn>
                <a:cxn ang="0">
                  <a:pos x="69" y="217"/>
                </a:cxn>
                <a:cxn ang="0">
                  <a:pos x="43" y="234"/>
                </a:cxn>
                <a:cxn ang="0">
                  <a:pos x="21" y="259"/>
                </a:cxn>
                <a:cxn ang="0">
                  <a:pos x="4" y="282"/>
                </a:cxn>
                <a:cxn ang="0">
                  <a:pos x="15" y="302"/>
                </a:cxn>
                <a:cxn ang="0">
                  <a:pos x="38" y="294"/>
                </a:cxn>
                <a:cxn ang="0">
                  <a:pos x="60" y="274"/>
                </a:cxn>
                <a:cxn ang="0">
                  <a:pos x="83" y="246"/>
                </a:cxn>
                <a:cxn ang="0">
                  <a:pos x="120" y="222"/>
                </a:cxn>
                <a:cxn ang="0">
                  <a:pos x="148" y="188"/>
                </a:cxn>
                <a:cxn ang="0">
                  <a:pos x="163" y="146"/>
                </a:cxn>
                <a:cxn ang="0">
                  <a:pos x="180" y="104"/>
                </a:cxn>
                <a:cxn ang="0">
                  <a:pos x="199" y="75"/>
                </a:cxn>
                <a:cxn ang="0">
                  <a:pos x="212" y="54"/>
                </a:cxn>
                <a:cxn ang="0">
                  <a:pos x="229" y="35"/>
                </a:cxn>
                <a:cxn ang="0">
                  <a:pos x="252" y="24"/>
                </a:cxn>
                <a:cxn ang="0">
                  <a:pos x="280" y="27"/>
                </a:cxn>
                <a:cxn ang="0">
                  <a:pos x="300" y="60"/>
                </a:cxn>
                <a:cxn ang="0">
                  <a:pos x="282" y="78"/>
                </a:cxn>
                <a:cxn ang="0">
                  <a:pos x="248" y="108"/>
                </a:cxn>
                <a:cxn ang="0">
                  <a:pos x="226" y="149"/>
                </a:cxn>
                <a:cxn ang="0">
                  <a:pos x="214" y="194"/>
                </a:cxn>
                <a:cxn ang="0">
                  <a:pos x="214" y="242"/>
                </a:cxn>
                <a:cxn ang="0">
                  <a:pos x="240" y="288"/>
                </a:cxn>
                <a:cxn ang="0">
                  <a:pos x="271" y="329"/>
                </a:cxn>
                <a:cxn ang="0">
                  <a:pos x="293" y="376"/>
                </a:cxn>
                <a:cxn ang="0">
                  <a:pos x="303" y="403"/>
                </a:cxn>
                <a:cxn ang="0">
                  <a:pos x="328" y="380"/>
                </a:cxn>
                <a:cxn ang="0">
                  <a:pos x="328" y="343"/>
                </a:cxn>
                <a:cxn ang="0">
                  <a:pos x="306" y="302"/>
                </a:cxn>
                <a:cxn ang="0">
                  <a:pos x="277" y="262"/>
                </a:cxn>
                <a:cxn ang="0">
                  <a:pos x="252" y="220"/>
                </a:cxn>
                <a:cxn ang="0">
                  <a:pos x="246" y="175"/>
                </a:cxn>
                <a:cxn ang="0">
                  <a:pos x="257" y="134"/>
                </a:cxn>
                <a:cxn ang="0">
                  <a:pos x="285" y="108"/>
                </a:cxn>
                <a:cxn ang="0">
                  <a:pos x="306" y="92"/>
                </a:cxn>
                <a:cxn ang="0">
                  <a:pos x="325" y="77"/>
                </a:cxn>
                <a:cxn ang="0">
                  <a:pos x="334" y="55"/>
                </a:cxn>
                <a:cxn ang="0">
                  <a:pos x="325" y="31"/>
                </a:cxn>
                <a:cxn ang="0">
                  <a:pos x="302" y="17"/>
                </a:cxn>
                <a:cxn ang="0">
                  <a:pos x="274" y="1"/>
                </a:cxn>
                <a:cxn ang="0">
                  <a:pos x="242" y="1"/>
                </a:cxn>
                <a:cxn ang="0">
                  <a:pos x="212" y="15"/>
                </a:cxn>
                <a:cxn ang="0">
                  <a:pos x="188" y="37"/>
                </a:cxn>
              </a:cxnLst>
              <a:rect l="0" t="0" r="r" b="b"/>
              <a:pathLst>
                <a:path w="334" h="403">
                  <a:moveTo>
                    <a:pt x="177" y="47"/>
                  </a:moveTo>
                  <a:lnTo>
                    <a:pt x="169" y="63"/>
                  </a:lnTo>
                  <a:lnTo>
                    <a:pt x="163" y="78"/>
                  </a:lnTo>
                  <a:lnTo>
                    <a:pt x="155" y="94"/>
                  </a:lnTo>
                  <a:lnTo>
                    <a:pt x="148" y="109"/>
                  </a:lnTo>
                  <a:lnTo>
                    <a:pt x="142" y="125"/>
                  </a:lnTo>
                  <a:lnTo>
                    <a:pt x="135" y="141"/>
                  </a:lnTo>
                  <a:lnTo>
                    <a:pt x="131" y="158"/>
                  </a:lnTo>
                  <a:lnTo>
                    <a:pt x="128" y="175"/>
                  </a:lnTo>
                  <a:lnTo>
                    <a:pt x="118" y="186"/>
                  </a:lnTo>
                  <a:lnTo>
                    <a:pt x="108" y="195"/>
                  </a:lnTo>
                  <a:lnTo>
                    <a:pt x="95" y="203"/>
                  </a:lnTo>
                  <a:lnTo>
                    <a:pt x="83" y="211"/>
                  </a:lnTo>
                  <a:lnTo>
                    <a:pt x="69" y="217"/>
                  </a:lnTo>
                  <a:lnTo>
                    <a:pt x="57" y="225"/>
                  </a:lnTo>
                  <a:lnTo>
                    <a:pt x="43" y="234"/>
                  </a:lnTo>
                  <a:lnTo>
                    <a:pt x="31" y="246"/>
                  </a:lnTo>
                  <a:lnTo>
                    <a:pt x="21" y="259"/>
                  </a:lnTo>
                  <a:lnTo>
                    <a:pt x="12" y="269"/>
                  </a:lnTo>
                  <a:lnTo>
                    <a:pt x="4" y="282"/>
                  </a:lnTo>
                  <a:lnTo>
                    <a:pt x="0" y="297"/>
                  </a:lnTo>
                  <a:lnTo>
                    <a:pt x="15" y="302"/>
                  </a:lnTo>
                  <a:lnTo>
                    <a:pt x="28" y="300"/>
                  </a:lnTo>
                  <a:lnTo>
                    <a:pt x="38" y="294"/>
                  </a:lnTo>
                  <a:lnTo>
                    <a:pt x="49" y="285"/>
                  </a:lnTo>
                  <a:lnTo>
                    <a:pt x="60" y="274"/>
                  </a:lnTo>
                  <a:lnTo>
                    <a:pt x="71" y="260"/>
                  </a:lnTo>
                  <a:lnTo>
                    <a:pt x="83" y="246"/>
                  </a:lnTo>
                  <a:lnTo>
                    <a:pt x="97" y="232"/>
                  </a:lnTo>
                  <a:lnTo>
                    <a:pt x="120" y="222"/>
                  </a:lnTo>
                  <a:lnTo>
                    <a:pt x="135" y="206"/>
                  </a:lnTo>
                  <a:lnTo>
                    <a:pt x="148" y="188"/>
                  </a:lnTo>
                  <a:lnTo>
                    <a:pt x="155" y="168"/>
                  </a:lnTo>
                  <a:lnTo>
                    <a:pt x="163" y="146"/>
                  </a:lnTo>
                  <a:lnTo>
                    <a:pt x="171" y="125"/>
                  </a:lnTo>
                  <a:lnTo>
                    <a:pt x="180" y="104"/>
                  </a:lnTo>
                  <a:lnTo>
                    <a:pt x="194" y="86"/>
                  </a:lnTo>
                  <a:lnTo>
                    <a:pt x="199" y="75"/>
                  </a:lnTo>
                  <a:lnTo>
                    <a:pt x="205" y="64"/>
                  </a:lnTo>
                  <a:lnTo>
                    <a:pt x="212" y="54"/>
                  </a:lnTo>
                  <a:lnTo>
                    <a:pt x="220" y="44"/>
                  </a:lnTo>
                  <a:lnTo>
                    <a:pt x="229" y="35"/>
                  </a:lnTo>
                  <a:lnTo>
                    <a:pt x="240" y="29"/>
                  </a:lnTo>
                  <a:lnTo>
                    <a:pt x="252" y="24"/>
                  </a:lnTo>
                  <a:lnTo>
                    <a:pt x="265" y="21"/>
                  </a:lnTo>
                  <a:lnTo>
                    <a:pt x="280" y="27"/>
                  </a:lnTo>
                  <a:lnTo>
                    <a:pt x="293" y="43"/>
                  </a:lnTo>
                  <a:lnTo>
                    <a:pt x="300" y="60"/>
                  </a:lnTo>
                  <a:lnTo>
                    <a:pt x="305" y="69"/>
                  </a:lnTo>
                  <a:lnTo>
                    <a:pt x="282" y="78"/>
                  </a:lnTo>
                  <a:lnTo>
                    <a:pt x="262" y="91"/>
                  </a:lnTo>
                  <a:lnTo>
                    <a:pt x="248" y="108"/>
                  </a:lnTo>
                  <a:lnTo>
                    <a:pt x="236" y="128"/>
                  </a:lnTo>
                  <a:lnTo>
                    <a:pt x="226" y="149"/>
                  </a:lnTo>
                  <a:lnTo>
                    <a:pt x="220" y="172"/>
                  </a:lnTo>
                  <a:lnTo>
                    <a:pt x="214" y="194"/>
                  </a:lnTo>
                  <a:lnTo>
                    <a:pt x="209" y="217"/>
                  </a:lnTo>
                  <a:lnTo>
                    <a:pt x="214" y="242"/>
                  </a:lnTo>
                  <a:lnTo>
                    <a:pt x="225" y="265"/>
                  </a:lnTo>
                  <a:lnTo>
                    <a:pt x="240" y="288"/>
                  </a:lnTo>
                  <a:lnTo>
                    <a:pt x="256" y="308"/>
                  </a:lnTo>
                  <a:lnTo>
                    <a:pt x="271" y="329"/>
                  </a:lnTo>
                  <a:lnTo>
                    <a:pt x="285" y="351"/>
                  </a:lnTo>
                  <a:lnTo>
                    <a:pt x="293" y="376"/>
                  </a:lnTo>
                  <a:lnTo>
                    <a:pt x="294" y="402"/>
                  </a:lnTo>
                  <a:lnTo>
                    <a:pt x="303" y="403"/>
                  </a:lnTo>
                  <a:lnTo>
                    <a:pt x="317" y="394"/>
                  </a:lnTo>
                  <a:lnTo>
                    <a:pt x="328" y="380"/>
                  </a:lnTo>
                  <a:lnTo>
                    <a:pt x="334" y="366"/>
                  </a:lnTo>
                  <a:lnTo>
                    <a:pt x="328" y="343"/>
                  </a:lnTo>
                  <a:lnTo>
                    <a:pt x="319" y="322"/>
                  </a:lnTo>
                  <a:lnTo>
                    <a:pt x="306" y="302"/>
                  </a:lnTo>
                  <a:lnTo>
                    <a:pt x="293" y="282"/>
                  </a:lnTo>
                  <a:lnTo>
                    <a:pt x="277" y="262"/>
                  </a:lnTo>
                  <a:lnTo>
                    <a:pt x="263" y="242"/>
                  </a:lnTo>
                  <a:lnTo>
                    <a:pt x="252" y="220"/>
                  </a:lnTo>
                  <a:lnTo>
                    <a:pt x="245" y="198"/>
                  </a:lnTo>
                  <a:lnTo>
                    <a:pt x="246" y="175"/>
                  </a:lnTo>
                  <a:lnTo>
                    <a:pt x="249" y="152"/>
                  </a:lnTo>
                  <a:lnTo>
                    <a:pt x="257" y="134"/>
                  </a:lnTo>
                  <a:lnTo>
                    <a:pt x="276" y="117"/>
                  </a:lnTo>
                  <a:lnTo>
                    <a:pt x="285" y="108"/>
                  </a:lnTo>
                  <a:lnTo>
                    <a:pt x="296" y="100"/>
                  </a:lnTo>
                  <a:lnTo>
                    <a:pt x="306" y="92"/>
                  </a:lnTo>
                  <a:lnTo>
                    <a:pt x="316" y="84"/>
                  </a:lnTo>
                  <a:lnTo>
                    <a:pt x="325" y="77"/>
                  </a:lnTo>
                  <a:lnTo>
                    <a:pt x="331" y="66"/>
                  </a:lnTo>
                  <a:lnTo>
                    <a:pt x="334" y="55"/>
                  </a:lnTo>
                  <a:lnTo>
                    <a:pt x="334" y="41"/>
                  </a:lnTo>
                  <a:lnTo>
                    <a:pt x="325" y="31"/>
                  </a:lnTo>
                  <a:lnTo>
                    <a:pt x="313" y="24"/>
                  </a:lnTo>
                  <a:lnTo>
                    <a:pt x="302" y="17"/>
                  </a:lnTo>
                  <a:lnTo>
                    <a:pt x="291" y="7"/>
                  </a:lnTo>
                  <a:lnTo>
                    <a:pt x="274" y="1"/>
                  </a:lnTo>
                  <a:lnTo>
                    <a:pt x="257" y="0"/>
                  </a:lnTo>
                  <a:lnTo>
                    <a:pt x="242" y="1"/>
                  </a:lnTo>
                  <a:lnTo>
                    <a:pt x="228" y="7"/>
                  </a:lnTo>
                  <a:lnTo>
                    <a:pt x="212" y="15"/>
                  </a:lnTo>
                  <a:lnTo>
                    <a:pt x="200" y="24"/>
                  </a:lnTo>
                  <a:lnTo>
                    <a:pt x="188" y="37"/>
                  </a:lnTo>
                  <a:lnTo>
                    <a:pt x="177" y="4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9"/>
            <p:cNvSpPr>
              <a:spLocks/>
            </p:cNvSpPr>
            <p:nvPr/>
          </p:nvSpPr>
          <p:spPr bwMode="auto">
            <a:xfrm>
              <a:off x="7507288" y="857250"/>
              <a:ext cx="233363" cy="331788"/>
            </a:xfrm>
            <a:custGeom>
              <a:avLst/>
              <a:gdLst/>
              <a:ahLst/>
              <a:cxnLst>
                <a:cxn ang="0">
                  <a:pos x="115" y="61"/>
                </a:cxn>
                <a:cxn ang="0">
                  <a:pos x="98" y="91"/>
                </a:cxn>
                <a:cxn ang="0">
                  <a:pos x="82" y="121"/>
                </a:cxn>
                <a:cxn ang="0">
                  <a:pos x="69" y="152"/>
                </a:cxn>
                <a:cxn ang="0">
                  <a:pos x="62" y="169"/>
                </a:cxn>
                <a:cxn ang="0">
                  <a:pos x="63" y="203"/>
                </a:cxn>
                <a:cxn ang="0">
                  <a:pos x="55" y="237"/>
                </a:cxn>
                <a:cxn ang="0">
                  <a:pos x="51" y="285"/>
                </a:cxn>
                <a:cxn ang="0">
                  <a:pos x="45" y="331"/>
                </a:cxn>
                <a:cxn ang="0">
                  <a:pos x="31" y="376"/>
                </a:cxn>
                <a:cxn ang="0">
                  <a:pos x="0" y="411"/>
                </a:cxn>
                <a:cxn ang="0">
                  <a:pos x="14" y="413"/>
                </a:cxn>
                <a:cxn ang="0">
                  <a:pos x="29" y="402"/>
                </a:cxn>
                <a:cxn ang="0">
                  <a:pos x="49" y="379"/>
                </a:cxn>
                <a:cxn ang="0">
                  <a:pos x="66" y="354"/>
                </a:cxn>
                <a:cxn ang="0">
                  <a:pos x="82" y="328"/>
                </a:cxn>
                <a:cxn ang="0">
                  <a:pos x="92" y="302"/>
                </a:cxn>
                <a:cxn ang="0">
                  <a:pos x="102" y="143"/>
                </a:cxn>
                <a:cxn ang="0">
                  <a:pos x="109" y="114"/>
                </a:cxn>
                <a:cxn ang="0">
                  <a:pos x="122" y="86"/>
                </a:cxn>
                <a:cxn ang="0">
                  <a:pos x="140" y="63"/>
                </a:cxn>
                <a:cxn ang="0">
                  <a:pos x="166" y="46"/>
                </a:cxn>
                <a:cxn ang="0">
                  <a:pos x="196" y="35"/>
                </a:cxn>
                <a:cxn ang="0">
                  <a:pos x="225" y="29"/>
                </a:cxn>
                <a:cxn ang="0">
                  <a:pos x="254" y="31"/>
                </a:cxn>
                <a:cxn ang="0">
                  <a:pos x="273" y="43"/>
                </a:cxn>
                <a:cxn ang="0">
                  <a:pos x="279" y="58"/>
                </a:cxn>
                <a:cxn ang="0">
                  <a:pos x="277" y="68"/>
                </a:cxn>
                <a:cxn ang="0">
                  <a:pos x="285" y="69"/>
                </a:cxn>
                <a:cxn ang="0">
                  <a:pos x="293" y="61"/>
                </a:cxn>
                <a:cxn ang="0">
                  <a:pos x="294" y="46"/>
                </a:cxn>
                <a:cxn ang="0">
                  <a:pos x="289" y="26"/>
                </a:cxn>
                <a:cxn ang="0">
                  <a:pos x="274" y="9"/>
                </a:cxn>
                <a:cxn ang="0">
                  <a:pos x="245" y="1"/>
                </a:cxn>
                <a:cxn ang="0">
                  <a:pos x="205" y="1"/>
                </a:cxn>
                <a:cxn ang="0">
                  <a:pos x="166" y="11"/>
                </a:cxn>
                <a:cxn ang="0">
                  <a:pos x="135" y="31"/>
                </a:cxn>
              </a:cxnLst>
              <a:rect l="0" t="0" r="r" b="b"/>
              <a:pathLst>
                <a:path w="294" h="417">
                  <a:moveTo>
                    <a:pt x="123" y="46"/>
                  </a:moveTo>
                  <a:lnTo>
                    <a:pt x="115" y="61"/>
                  </a:lnTo>
                  <a:lnTo>
                    <a:pt x="106" y="77"/>
                  </a:lnTo>
                  <a:lnTo>
                    <a:pt x="98" y="91"/>
                  </a:lnTo>
                  <a:lnTo>
                    <a:pt x="89" y="106"/>
                  </a:lnTo>
                  <a:lnTo>
                    <a:pt x="82" y="121"/>
                  </a:lnTo>
                  <a:lnTo>
                    <a:pt x="75" y="137"/>
                  </a:lnTo>
                  <a:lnTo>
                    <a:pt x="69" y="152"/>
                  </a:lnTo>
                  <a:lnTo>
                    <a:pt x="65" y="169"/>
                  </a:lnTo>
                  <a:lnTo>
                    <a:pt x="62" y="169"/>
                  </a:lnTo>
                  <a:lnTo>
                    <a:pt x="65" y="186"/>
                  </a:lnTo>
                  <a:lnTo>
                    <a:pt x="63" y="203"/>
                  </a:lnTo>
                  <a:lnTo>
                    <a:pt x="58" y="220"/>
                  </a:lnTo>
                  <a:lnTo>
                    <a:pt x="55" y="237"/>
                  </a:lnTo>
                  <a:lnTo>
                    <a:pt x="52" y="260"/>
                  </a:lnTo>
                  <a:lnTo>
                    <a:pt x="51" y="285"/>
                  </a:lnTo>
                  <a:lnTo>
                    <a:pt x="48" y="308"/>
                  </a:lnTo>
                  <a:lnTo>
                    <a:pt x="45" y="331"/>
                  </a:lnTo>
                  <a:lnTo>
                    <a:pt x="38" y="354"/>
                  </a:lnTo>
                  <a:lnTo>
                    <a:pt x="31" y="376"/>
                  </a:lnTo>
                  <a:lnTo>
                    <a:pt x="17" y="394"/>
                  </a:lnTo>
                  <a:lnTo>
                    <a:pt x="0" y="411"/>
                  </a:lnTo>
                  <a:lnTo>
                    <a:pt x="6" y="417"/>
                  </a:lnTo>
                  <a:lnTo>
                    <a:pt x="14" y="413"/>
                  </a:lnTo>
                  <a:lnTo>
                    <a:pt x="21" y="405"/>
                  </a:lnTo>
                  <a:lnTo>
                    <a:pt x="29" y="402"/>
                  </a:lnTo>
                  <a:lnTo>
                    <a:pt x="40" y="391"/>
                  </a:lnTo>
                  <a:lnTo>
                    <a:pt x="49" y="379"/>
                  </a:lnTo>
                  <a:lnTo>
                    <a:pt x="58" y="366"/>
                  </a:lnTo>
                  <a:lnTo>
                    <a:pt x="66" y="354"/>
                  </a:lnTo>
                  <a:lnTo>
                    <a:pt x="74" y="342"/>
                  </a:lnTo>
                  <a:lnTo>
                    <a:pt x="82" y="328"/>
                  </a:lnTo>
                  <a:lnTo>
                    <a:pt x="88" y="316"/>
                  </a:lnTo>
                  <a:lnTo>
                    <a:pt x="92" y="302"/>
                  </a:lnTo>
                  <a:lnTo>
                    <a:pt x="98" y="157"/>
                  </a:lnTo>
                  <a:lnTo>
                    <a:pt x="102" y="143"/>
                  </a:lnTo>
                  <a:lnTo>
                    <a:pt x="106" y="128"/>
                  </a:lnTo>
                  <a:lnTo>
                    <a:pt x="109" y="114"/>
                  </a:lnTo>
                  <a:lnTo>
                    <a:pt x="115" y="98"/>
                  </a:lnTo>
                  <a:lnTo>
                    <a:pt x="122" y="86"/>
                  </a:lnTo>
                  <a:lnTo>
                    <a:pt x="129" y="74"/>
                  </a:lnTo>
                  <a:lnTo>
                    <a:pt x="140" y="63"/>
                  </a:lnTo>
                  <a:lnTo>
                    <a:pt x="154" y="54"/>
                  </a:lnTo>
                  <a:lnTo>
                    <a:pt x="166" y="46"/>
                  </a:lnTo>
                  <a:lnTo>
                    <a:pt x="180" y="40"/>
                  </a:lnTo>
                  <a:lnTo>
                    <a:pt x="196" y="35"/>
                  </a:lnTo>
                  <a:lnTo>
                    <a:pt x="209" y="31"/>
                  </a:lnTo>
                  <a:lnTo>
                    <a:pt x="225" y="29"/>
                  </a:lnTo>
                  <a:lnTo>
                    <a:pt x="239" y="27"/>
                  </a:lnTo>
                  <a:lnTo>
                    <a:pt x="254" y="31"/>
                  </a:lnTo>
                  <a:lnTo>
                    <a:pt x="269" y="35"/>
                  </a:lnTo>
                  <a:lnTo>
                    <a:pt x="273" y="43"/>
                  </a:lnTo>
                  <a:lnTo>
                    <a:pt x="277" y="51"/>
                  </a:lnTo>
                  <a:lnTo>
                    <a:pt x="279" y="58"/>
                  </a:lnTo>
                  <a:lnTo>
                    <a:pt x="276" y="66"/>
                  </a:lnTo>
                  <a:lnTo>
                    <a:pt x="277" y="68"/>
                  </a:lnTo>
                  <a:lnTo>
                    <a:pt x="282" y="69"/>
                  </a:lnTo>
                  <a:lnTo>
                    <a:pt x="285" y="69"/>
                  </a:lnTo>
                  <a:lnTo>
                    <a:pt x="286" y="68"/>
                  </a:lnTo>
                  <a:lnTo>
                    <a:pt x="293" y="61"/>
                  </a:lnTo>
                  <a:lnTo>
                    <a:pt x="294" y="54"/>
                  </a:lnTo>
                  <a:lnTo>
                    <a:pt x="294" y="46"/>
                  </a:lnTo>
                  <a:lnTo>
                    <a:pt x="294" y="37"/>
                  </a:lnTo>
                  <a:lnTo>
                    <a:pt x="289" y="26"/>
                  </a:lnTo>
                  <a:lnTo>
                    <a:pt x="283" y="17"/>
                  </a:lnTo>
                  <a:lnTo>
                    <a:pt x="274" y="9"/>
                  </a:lnTo>
                  <a:lnTo>
                    <a:pt x="265" y="3"/>
                  </a:lnTo>
                  <a:lnTo>
                    <a:pt x="245" y="1"/>
                  </a:lnTo>
                  <a:lnTo>
                    <a:pt x="225" y="0"/>
                  </a:lnTo>
                  <a:lnTo>
                    <a:pt x="205" y="1"/>
                  </a:lnTo>
                  <a:lnTo>
                    <a:pt x="185" y="4"/>
                  </a:lnTo>
                  <a:lnTo>
                    <a:pt x="166" y="11"/>
                  </a:lnTo>
                  <a:lnTo>
                    <a:pt x="149" y="18"/>
                  </a:lnTo>
                  <a:lnTo>
                    <a:pt x="135" y="31"/>
                  </a:lnTo>
                  <a:lnTo>
                    <a:pt x="123" y="4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30"/>
            <p:cNvSpPr>
              <a:spLocks/>
            </p:cNvSpPr>
            <p:nvPr/>
          </p:nvSpPr>
          <p:spPr bwMode="auto">
            <a:xfrm>
              <a:off x="6365875" y="968375"/>
              <a:ext cx="752475" cy="339725"/>
            </a:xfrm>
            <a:custGeom>
              <a:avLst/>
              <a:gdLst/>
              <a:ahLst/>
              <a:cxnLst>
                <a:cxn ang="0">
                  <a:pos x="698" y="19"/>
                </a:cxn>
                <a:cxn ang="0">
                  <a:pos x="698" y="60"/>
                </a:cxn>
                <a:cxn ang="0">
                  <a:pos x="855" y="236"/>
                </a:cxn>
                <a:cxn ang="0">
                  <a:pos x="818" y="315"/>
                </a:cxn>
                <a:cxn ang="0">
                  <a:pos x="732" y="176"/>
                </a:cxn>
                <a:cxn ang="0">
                  <a:pos x="775" y="198"/>
                </a:cxn>
                <a:cxn ang="0">
                  <a:pos x="799" y="218"/>
                </a:cxn>
                <a:cxn ang="0">
                  <a:pos x="744" y="93"/>
                </a:cxn>
                <a:cxn ang="0">
                  <a:pos x="653" y="156"/>
                </a:cxn>
                <a:cxn ang="0">
                  <a:pos x="644" y="261"/>
                </a:cxn>
                <a:cxn ang="0">
                  <a:pos x="667" y="218"/>
                </a:cxn>
                <a:cxn ang="0">
                  <a:pos x="661" y="176"/>
                </a:cxn>
                <a:cxn ang="0">
                  <a:pos x="713" y="313"/>
                </a:cxn>
                <a:cxn ang="0">
                  <a:pos x="616" y="364"/>
                </a:cxn>
                <a:cxn ang="0">
                  <a:pos x="491" y="387"/>
                </a:cxn>
                <a:cxn ang="0">
                  <a:pos x="340" y="384"/>
                </a:cxn>
                <a:cxn ang="0">
                  <a:pos x="185" y="352"/>
                </a:cxn>
                <a:cxn ang="0">
                  <a:pos x="137" y="270"/>
                </a:cxn>
                <a:cxn ang="0">
                  <a:pos x="234" y="335"/>
                </a:cxn>
                <a:cxn ang="0">
                  <a:pos x="283" y="336"/>
                </a:cxn>
                <a:cxn ang="0">
                  <a:pos x="228" y="276"/>
                </a:cxn>
                <a:cxn ang="0">
                  <a:pos x="249" y="244"/>
                </a:cxn>
                <a:cxn ang="0">
                  <a:pos x="282" y="298"/>
                </a:cxn>
                <a:cxn ang="0">
                  <a:pos x="331" y="288"/>
                </a:cxn>
                <a:cxn ang="0">
                  <a:pos x="333" y="207"/>
                </a:cxn>
                <a:cxn ang="0">
                  <a:pos x="373" y="318"/>
                </a:cxn>
                <a:cxn ang="0">
                  <a:pos x="366" y="333"/>
                </a:cxn>
                <a:cxn ang="0">
                  <a:pos x="396" y="275"/>
                </a:cxn>
                <a:cxn ang="0">
                  <a:pos x="436" y="278"/>
                </a:cxn>
                <a:cxn ang="0">
                  <a:pos x="473" y="241"/>
                </a:cxn>
                <a:cxn ang="0">
                  <a:pos x="494" y="315"/>
                </a:cxn>
                <a:cxn ang="0">
                  <a:pos x="443" y="341"/>
                </a:cxn>
                <a:cxn ang="0">
                  <a:pos x="507" y="347"/>
                </a:cxn>
                <a:cxn ang="0">
                  <a:pos x="521" y="313"/>
                </a:cxn>
                <a:cxn ang="0">
                  <a:pos x="500" y="227"/>
                </a:cxn>
                <a:cxn ang="0">
                  <a:pos x="557" y="304"/>
                </a:cxn>
                <a:cxn ang="0">
                  <a:pos x="556" y="201"/>
                </a:cxn>
                <a:cxn ang="0">
                  <a:pos x="582" y="307"/>
                </a:cxn>
                <a:cxn ang="0">
                  <a:pos x="581" y="327"/>
                </a:cxn>
                <a:cxn ang="0">
                  <a:pos x="584" y="210"/>
                </a:cxn>
                <a:cxn ang="0">
                  <a:pos x="517" y="196"/>
                </a:cxn>
                <a:cxn ang="0">
                  <a:pos x="436" y="181"/>
                </a:cxn>
                <a:cxn ang="0">
                  <a:pos x="385" y="214"/>
                </a:cxn>
                <a:cxn ang="0">
                  <a:pos x="314" y="196"/>
                </a:cxn>
                <a:cxn ang="0">
                  <a:pos x="269" y="230"/>
                </a:cxn>
                <a:cxn ang="0">
                  <a:pos x="220" y="188"/>
                </a:cxn>
                <a:cxn ang="0">
                  <a:pos x="85" y="253"/>
                </a:cxn>
                <a:cxn ang="0">
                  <a:pos x="17" y="330"/>
                </a:cxn>
                <a:cxn ang="0">
                  <a:pos x="91" y="330"/>
                </a:cxn>
                <a:cxn ang="0">
                  <a:pos x="237" y="398"/>
                </a:cxn>
                <a:cxn ang="0">
                  <a:pos x="407" y="419"/>
                </a:cxn>
                <a:cxn ang="0">
                  <a:pos x="550" y="412"/>
                </a:cxn>
                <a:cxn ang="0">
                  <a:pos x="684" y="356"/>
                </a:cxn>
                <a:cxn ang="0">
                  <a:pos x="750" y="429"/>
                </a:cxn>
                <a:cxn ang="0">
                  <a:pos x="739" y="287"/>
                </a:cxn>
                <a:cxn ang="0">
                  <a:pos x="788" y="378"/>
                </a:cxn>
                <a:cxn ang="0">
                  <a:pos x="841" y="330"/>
                </a:cxn>
                <a:cxn ang="0">
                  <a:pos x="876" y="221"/>
                </a:cxn>
                <a:cxn ang="0">
                  <a:pos x="922" y="113"/>
                </a:cxn>
                <a:cxn ang="0">
                  <a:pos x="884" y="74"/>
                </a:cxn>
                <a:cxn ang="0">
                  <a:pos x="795" y="28"/>
                </a:cxn>
                <a:cxn ang="0">
                  <a:pos x="884" y="33"/>
                </a:cxn>
              </a:cxnLst>
              <a:rect l="0" t="0" r="r" b="b"/>
              <a:pathLst>
                <a:path w="947" h="429">
                  <a:moveTo>
                    <a:pt x="747" y="20"/>
                  </a:moveTo>
                  <a:lnTo>
                    <a:pt x="739" y="19"/>
                  </a:lnTo>
                  <a:lnTo>
                    <a:pt x="733" y="17"/>
                  </a:lnTo>
                  <a:lnTo>
                    <a:pt x="725" y="16"/>
                  </a:lnTo>
                  <a:lnTo>
                    <a:pt x="719" y="16"/>
                  </a:lnTo>
                  <a:lnTo>
                    <a:pt x="711" y="16"/>
                  </a:lnTo>
                  <a:lnTo>
                    <a:pt x="705" y="17"/>
                  </a:lnTo>
                  <a:lnTo>
                    <a:pt x="698" y="19"/>
                  </a:lnTo>
                  <a:lnTo>
                    <a:pt x="691" y="22"/>
                  </a:lnTo>
                  <a:lnTo>
                    <a:pt x="685" y="37"/>
                  </a:lnTo>
                  <a:lnTo>
                    <a:pt x="682" y="59"/>
                  </a:lnTo>
                  <a:lnTo>
                    <a:pt x="681" y="79"/>
                  </a:lnTo>
                  <a:lnTo>
                    <a:pt x="681" y="88"/>
                  </a:lnTo>
                  <a:lnTo>
                    <a:pt x="695" y="84"/>
                  </a:lnTo>
                  <a:lnTo>
                    <a:pt x="698" y="73"/>
                  </a:lnTo>
                  <a:lnTo>
                    <a:pt x="698" y="60"/>
                  </a:lnTo>
                  <a:lnTo>
                    <a:pt x="702" y="50"/>
                  </a:lnTo>
                  <a:lnTo>
                    <a:pt x="719" y="44"/>
                  </a:lnTo>
                  <a:lnTo>
                    <a:pt x="733" y="44"/>
                  </a:lnTo>
                  <a:lnTo>
                    <a:pt x="742" y="51"/>
                  </a:lnTo>
                  <a:lnTo>
                    <a:pt x="747" y="64"/>
                  </a:lnTo>
                  <a:lnTo>
                    <a:pt x="830" y="190"/>
                  </a:lnTo>
                  <a:lnTo>
                    <a:pt x="844" y="211"/>
                  </a:lnTo>
                  <a:lnTo>
                    <a:pt x="855" y="236"/>
                  </a:lnTo>
                  <a:lnTo>
                    <a:pt x="859" y="262"/>
                  </a:lnTo>
                  <a:lnTo>
                    <a:pt x="852" y="288"/>
                  </a:lnTo>
                  <a:lnTo>
                    <a:pt x="849" y="295"/>
                  </a:lnTo>
                  <a:lnTo>
                    <a:pt x="844" y="299"/>
                  </a:lnTo>
                  <a:lnTo>
                    <a:pt x="838" y="304"/>
                  </a:lnTo>
                  <a:lnTo>
                    <a:pt x="832" y="308"/>
                  </a:lnTo>
                  <a:lnTo>
                    <a:pt x="824" y="312"/>
                  </a:lnTo>
                  <a:lnTo>
                    <a:pt x="818" y="315"/>
                  </a:lnTo>
                  <a:lnTo>
                    <a:pt x="810" y="316"/>
                  </a:lnTo>
                  <a:lnTo>
                    <a:pt x="804" y="316"/>
                  </a:lnTo>
                  <a:lnTo>
                    <a:pt x="787" y="295"/>
                  </a:lnTo>
                  <a:lnTo>
                    <a:pt x="772" y="273"/>
                  </a:lnTo>
                  <a:lnTo>
                    <a:pt x="758" y="250"/>
                  </a:lnTo>
                  <a:lnTo>
                    <a:pt x="747" y="227"/>
                  </a:lnTo>
                  <a:lnTo>
                    <a:pt x="739" y="202"/>
                  </a:lnTo>
                  <a:lnTo>
                    <a:pt x="732" y="176"/>
                  </a:lnTo>
                  <a:lnTo>
                    <a:pt x="725" y="151"/>
                  </a:lnTo>
                  <a:lnTo>
                    <a:pt x="722" y="125"/>
                  </a:lnTo>
                  <a:lnTo>
                    <a:pt x="735" y="124"/>
                  </a:lnTo>
                  <a:lnTo>
                    <a:pt x="744" y="137"/>
                  </a:lnTo>
                  <a:lnTo>
                    <a:pt x="752" y="151"/>
                  </a:lnTo>
                  <a:lnTo>
                    <a:pt x="759" y="167"/>
                  </a:lnTo>
                  <a:lnTo>
                    <a:pt x="768" y="182"/>
                  </a:lnTo>
                  <a:lnTo>
                    <a:pt x="775" y="198"/>
                  </a:lnTo>
                  <a:lnTo>
                    <a:pt x="781" y="211"/>
                  </a:lnTo>
                  <a:lnTo>
                    <a:pt x="787" y="227"/>
                  </a:lnTo>
                  <a:lnTo>
                    <a:pt x="792" y="242"/>
                  </a:lnTo>
                  <a:lnTo>
                    <a:pt x="795" y="242"/>
                  </a:lnTo>
                  <a:lnTo>
                    <a:pt x="799" y="241"/>
                  </a:lnTo>
                  <a:lnTo>
                    <a:pt x="801" y="239"/>
                  </a:lnTo>
                  <a:lnTo>
                    <a:pt x="802" y="236"/>
                  </a:lnTo>
                  <a:lnTo>
                    <a:pt x="799" y="218"/>
                  </a:lnTo>
                  <a:lnTo>
                    <a:pt x="796" y="201"/>
                  </a:lnTo>
                  <a:lnTo>
                    <a:pt x="792" y="184"/>
                  </a:lnTo>
                  <a:lnTo>
                    <a:pt x="785" y="168"/>
                  </a:lnTo>
                  <a:lnTo>
                    <a:pt x="779" y="151"/>
                  </a:lnTo>
                  <a:lnTo>
                    <a:pt x="770" y="134"/>
                  </a:lnTo>
                  <a:lnTo>
                    <a:pt x="759" y="117"/>
                  </a:lnTo>
                  <a:lnTo>
                    <a:pt x="748" y="101"/>
                  </a:lnTo>
                  <a:lnTo>
                    <a:pt x="744" y="93"/>
                  </a:lnTo>
                  <a:lnTo>
                    <a:pt x="738" y="88"/>
                  </a:lnTo>
                  <a:lnTo>
                    <a:pt x="730" y="85"/>
                  </a:lnTo>
                  <a:lnTo>
                    <a:pt x="721" y="85"/>
                  </a:lnTo>
                  <a:lnTo>
                    <a:pt x="715" y="102"/>
                  </a:lnTo>
                  <a:lnTo>
                    <a:pt x="704" y="117"/>
                  </a:lnTo>
                  <a:lnTo>
                    <a:pt x="688" y="131"/>
                  </a:lnTo>
                  <a:lnTo>
                    <a:pt x="671" y="144"/>
                  </a:lnTo>
                  <a:lnTo>
                    <a:pt x="653" y="156"/>
                  </a:lnTo>
                  <a:lnTo>
                    <a:pt x="634" y="165"/>
                  </a:lnTo>
                  <a:lnTo>
                    <a:pt x="618" y="176"/>
                  </a:lnTo>
                  <a:lnTo>
                    <a:pt x="604" y="184"/>
                  </a:lnTo>
                  <a:lnTo>
                    <a:pt x="605" y="205"/>
                  </a:lnTo>
                  <a:lnTo>
                    <a:pt x="618" y="224"/>
                  </a:lnTo>
                  <a:lnTo>
                    <a:pt x="633" y="241"/>
                  </a:lnTo>
                  <a:lnTo>
                    <a:pt x="641" y="259"/>
                  </a:lnTo>
                  <a:lnTo>
                    <a:pt x="644" y="261"/>
                  </a:lnTo>
                  <a:lnTo>
                    <a:pt x="650" y="259"/>
                  </a:lnTo>
                  <a:lnTo>
                    <a:pt x="654" y="258"/>
                  </a:lnTo>
                  <a:lnTo>
                    <a:pt x="656" y="256"/>
                  </a:lnTo>
                  <a:lnTo>
                    <a:pt x="621" y="193"/>
                  </a:lnTo>
                  <a:lnTo>
                    <a:pt x="638" y="187"/>
                  </a:lnTo>
                  <a:lnTo>
                    <a:pt x="650" y="191"/>
                  </a:lnTo>
                  <a:lnTo>
                    <a:pt x="659" y="202"/>
                  </a:lnTo>
                  <a:lnTo>
                    <a:pt x="667" y="218"/>
                  </a:lnTo>
                  <a:lnTo>
                    <a:pt x="673" y="235"/>
                  </a:lnTo>
                  <a:lnTo>
                    <a:pt x="679" y="250"/>
                  </a:lnTo>
                  <a:lnTo>
                    <a:pt x="687" y="261"/>
                  </a:lnTo>
                  <a:lnTo>
                    <a:pt x="695" y="265"/>
                  </a:lnTo>
                  <a:lnTo>
                    <a:pt x="696" y="241"/>
                  </a:lnTo>
                  <a:lnTo>
                    <a:pt x="690" y="218"/>
                  </a:lnTo>
                  <a:lnTo>
                    <a:pt x="676" y="196"/>
                  </a:lnTo>
                  <a:lnTo>
                    <a:pt x="661" y="176"/>
                  </a:lnTo>
                  <a:lnTo>
                    <a:pt x="671" y="171"/>
                  </a:lnTo>
                  <a:lnTo>
                    <a:pt x="682" y="168"/>
                  </a:lnTo>
                  <a:lnTo>
                    <a:pt x="693" y="165"/>
                  </a:lnTo>
                  <a:lnTo>
                    <a:pt x="702" y="157"/>
                  </a:lnTo>
                  <a:lnTo>
                    <a:pt x="711" y="196"/>
                  </a:lnTo>
                  <a:lnTo>
                    <a:pt x="715" y="235"/>
                  </a:lnTo>
                  <a:lnTo>
                    <a:pt x="715" y="273"/>
                  </a:lnTo>
                  <a:lnTo>
                    <a:pt x="713" y="313"/>
                  </a:lnTo>
                  <a:lnTo>
                    <a:pt x="702" y="321"/>
                  </a:lnTo>
                  <a:lnTo>
                    <a:pt x="695" y="325"/>
                  </a:lnTo>
                  <a:lnTo>
                    <a:pt x="685" y="332"/>
                  </a:lnTo>
                  <a:lnTo>
                    <a:pt x="675" y="338"/>
                  </a:lnTo>
                  <a:lnTo>
                    <a:pt x="658" y="347"/>
                  </a:lnTo>
                  <a:lnTo>
                    <a:pt x="642" y="353"/>
                  </a:lnTo>
                  <a:lnTo>
                    <a:pt x="628" y="359"/>
                  </a:lnTo>
                  <a:lnTo>
                    <a:pt x="616" y="364"/>
                  </a:lnTo>
                  <a:lnTo>
                    <a:pt x="604" y="367"/>
                  </a:lnTo>
                  <a:lnTo>
                    <a:pt x="591" y="370"/>
                  </a:lnTo>
                  <a:lnTo>
                    <a:pt x="579" y="373"/>
                  </a:lnTo>
                  <a:lnTo>
                    <a:pt x="567" y="376"/>
                  </a:lnTo>
                  <a:lnTo>
                    <a:pt x="550" y="379"/>
                  </a:lnTo>
                  <a:lnTo>
                    <a:pt x="531" y="382"/>
                  </a:lnTo>
                  <a:lnTo>
                    <a:pt x="513" y="385"/>
                  </a:lnTo>
                  <a:lnTo>
                    <a:pt x="491" y="387"/>
                  </a:lnTo>
                  <a:lnTo>
                    <a:pt x="471" y="387"/>
                  </a:lnTo>
                  <a:lnTo>
                    <a:pt x="450" y="387"/>
                  </a:lnTo>
                  <a:lnTo>
                    <a:pt x="428" y="387"/>
                  </a:lnTo>
                  <a:lnTo>
                    <a:pt x="408" y="387"/>
                  </a:lnTo>
                  <a:lnTo>
                    <a:pt x="390" y="387"/>
                  </a:lnTo>
                  <a:lnTo>
                    <a:pt x="371" y="385"/>
                  </a:lnTo>
                  <a:lnTo>
                    <a:pt x="354" y="385"/>
                  </a:lnTo>
                  <a:lnTo>
                    <a:pt x="340" y="384"/>
                  </a:lnTo>
                  <a:lnTo>
                    <a:pt x="330" y="384"/>
                  </a:lnTo>
                  <a:lnTo>
                    <a:pt x="320" y="382"/>
                  </a:lnTo>
                  <a:lnTo>
                    <a:pt x="314" y="382"/>
                  </a:lnTo>
                  <a:lnTo>
                    <a:pt x="313" y="382"/>
                  </a:lnTo>
                  <a:lnTo>
                    <a:pt x="280" y="379"/>
                  </a:lnTo>
                  <a:lnTo>
                    <a:pt x="248" y="372"/>
                  </a:lnTo>
                  <a:lnTo>
                    <a:pt x="216" y="364"/>
                  </a:lnTo>
                  <a:lnTo>
                    <a:pt x="185" y="352"/>
                  </a:lnTo>
                  <a:lnTo>
                    <a:pt x="155" y="339"/>
                  </a:lnTo>
                  <a:lnTo>
                    <a:pt x="126" y="327"/>
                  </a:lnTo>
                  <a:lnTo>
                    <a:pt x="102" y="315"/>
                  </a:lnTo>
                  <a:lnTo>
                    <a:pt x="78" y="302"/>
                  </a:lnTo>
                  <a:lnTo>
                    <a:pt x="92" y="292"/>
                  </a:lnTo>
                  <a:lnTo>
                    <a:pt x="106" y="282"/>
                  </a:lnTo>
                  <a:lnTo>
                    <a:pt x="120" y="275"/>
                  </a:lnTo>
                  <a:lnTo>
                    <a:pt x="137" y="270"/>
                  </a:lnTo>
                  <a:lnTo>
                    <a:pt x="152" y="265"/>
                  </a:lnTo>
                  <a:lnTo>
                    <a:pt x="169" y="264"/>
                  </a:lnTo>
                  <a:lnTo>
                    <a:pt x="186" y="262"/>
                  </a:lnTo>
                  <a:lnTo>
                    <a:pt x="203" y="261"/>
                  </a:lnTo>
                  <a:lnTo>
                    <a:pt x="211" y="282"/>
                  </a:lnTo>
                  <a:lnTo>
                    <a:pt x="212" y="304"/>
                  </a:lnTo>
                  <a:lnTo>
                    <a:pt x="217" y="324"/>
                  </a:lnTo>
                  <a:lnTo>
                    <a:pt x="234" y="335"/>
                  </a:lnTo>
                  <a:lnTo>
                    <a:pt x="240" y="336"/>
                  </a:lnTo>
                  <a:lnTo>
                    <a:pt x="248" y="338"/>
                  </a:lnTo>
                  <a:lnTo>
                    <a:pt x="254" y="339"/>
                  </a:lnTo>
                  <a:lnTo>
                    <a:pt x="260" y="341"/>
                  </a:lnTo>
                  <a:lnTo>
                    <a:pt x="266" y="342"/>
                  </a:lnTo>
                  <a:lnTo>
                    <a:pt x="273" y="341"/>
                  </a:lnTo>
                  <a:lnTo>
                    <a:pt x="279" y="339"/>
                  </a:lnTo>
                  <a:lnTo>
                    <a:pt x="283" y="336"/>
                  </a:lnTo>
                  <a:lnTo>
                    <a:pt x="276" y="327"/>
                  </a:lnTo>
                  <a:lnTo>
                    <a:pt x="260" y="316"/>
                  </a:lnTo>
                  <a:lnTo>
                    <a:pt x="245" y="310"/>
                  </a:lnTo>
                  <a:lnTo>
                    <a:pt x="239" y="307"/>
                  </a:lnTo>
                  <a:lnTo>
                    <a:pt x="231" y="302"/>
                  </a:lnTo>
                  <a:lnTo>
                    <a:pt x="229" y="295"/>
                  </a:lnTo>
                  <a:lnTo>
                    <a:pt x="229" y="285"/>
                  </a:lnTo>
                  <a:lnTo>
                    <a:pt x="228" y="276"/>
                  </a:lnTo>
                  <a:lnTo>
                    <a:pt x="220" y="258"/>
                  </a:lnTo>
                  <a:lnTo>
                    <a:pt x="211" y="239"/>
                  </a:lnTo>
                  <a:lnTo>
                    <a:pt x="208" y="222"/>
                  </a:lnTo>
                  <a:lnTo>
                    <a:pt x="217" y="204"/>
                  </a:lnTo>
                  <a:lnTo>
                    <a:pt x="228" y="211"/>
                  </a:lnTo>
                  <a:lnTo>
                    <a:pt x="237" y="222"/>
                  </a:lnTo>
                  <a:lnTo>
                    <a:pt x="243" y="233"/>
                  </a:lnTo>
                  <a:lnTo>
                    <a:pt x="249" y="244"/>
                  </a:lnTo>
                  <a:lnTo>
                    <a:pt x="254" y="256"/>
                  </a:lnTo>
                  <a:lnTo>
                    <a:pt x="259" y="268"/>
                  </a:lnTo>
                  <a:lnTo>
                    <a:pt x="262" y="282"/>
                  </a:lnTo>
                  <a:lnTo>
                    <a:pt x="265" y="295"/>
                  </a:lnTo>
                  <a:lnTo>
                    <a:pt x="269" y="295"/>
                  </a:lnTo>
                  <a:lnTo>
                    <a:pt x="276" y="296"/>
                  </a:lnTo>
                  <a:lnTo>
                    <a:pt x="280" y="298"/>
                  </a:lnTo>
                  <a:lnTo>
                    <a:pt x="282" y="298"/>
                  </a:lnTo>
                  <a:lnTo>
                    <a:pt x="274" y="256"/>
                  </a:lnTo>
                  <a:lnTo>
                    <a:pt x="285" y="253"/>
                  </a:lnTo>
                  <a:lnTo>
                    <a:pt x="296" y="253"/>
                  </a:lnTo>
                  <a:lnTo>
                    <a:pt x="306" y="253"/>
                  </a:lnTo>
                  <a:lnTo>
                    <a:pt x="316" y="250"/>
                  </a:lnTo>
                  <a:lnTo>
                    <a:pt x="323" y="262"/>
                  </a:lnTo>
                  <a:lnTo>
                    <a:pt x="328" y="275"/>
                  </a:lnTo>
                  <a:lnTo>
                    <a:pt x="331" y="288"/>
                  </a:lnTo>
                  <a:lnTo>
                    <a:pt x="333" y="302"/>
                  </a:lnTo>
                  <a:lnTo>
                    <a:pt x="350" y="293"/>
                  </a:lnTo>
                  <a:lnTo>
                    <a:pt x="345" y="273"/>
                  </a:lnTo>
                  <a:lnTo>
                    <a:pt x="336" y="253"/>
                  </a:lnTo>
                  <a:lnTo>
                    <a:pt x="326" y="233"/>
                  </a:lnTo>
                  <a:lnTo>
                    <a:pt x="322" y="211"/>
                  </a:lnTo>
                  <a:lnTo>
                    <a:pt x="326" y="208"/>
                  </a:lnTo>
                  <a:lnTo>
                    <a:pt x="333" y="207"/>
                  </a:lnTo>
                  <a:lnTo>
                    <a:pt x="337" y="205"/>
                  </a:lnTo>
                  <a:lnTo>
                    <a:pt x="343" y="207"/>
                  </a:lnTo>
                  <a:lnTo>
                    <a:pt x="359" y="231"/>
                  </a:lnTo>
                  <a:lnTo>
                    <a:pt x="370" y="256"/>
                  </a:lnTo>
                  <a:lnTo>
                    <a:pt x="377" y="282"/>
                  </a:lnTo>
                  <a:lnTo>
                    <a:pt x="382" y="308"/>
                  </a:lnTo>
                  <a:lnTo>
                    <a:pt x="379" y="315"/>
                  </a:lnTo>
                  <a:lnTo>
                    <a:pt x="373" y="318"/>
                  </a:lnTo>
                  <a:lnTo>
                    <a:pt x="365" y="319"/>
                  </a:lnTo>
                  <a:lnTo>
                    <a:pt x="359" y="319"/>
                  </a:lnTo>
                  <a:lnTo>
                    <a:pt x="353" y="319"/>
                  </a:lnTo>
                  <a:lnTo>
                    <a:pt x="348" y="322"/>
                  </a:lnTo>
                  <a:lnTo>
                    <a:pt x="348" y="327"/>
                  </a:lnTo>
                  <a:lnTo>
                    <a:pt x="351" y="336"/>
                  </a:lnTo>
                  <a:lnTo>
                    <a:pt x="359" y="335"/>
                  </a:lnTo>
                  <a:lnTo>
                    <a:pt x="366" y="333"/>
                  </a:lnTo>
                  <a:lnTo>
                    <a:pt x="374" y="332"/>
                  </a:lnTo>
                  <a:lnTo>
                    <a:pt x="382" y="328"/>
                  </a:lnTo>
                  <a:lnTo>
                    <a:pt x="390" y="324"/>
                  </a:lnTo>
                  <a:lnTo>
                    <a:pt x="396" y="319"/>
                  </a:lnTo>
                  <a:lnTo>
                    <a:pt x="402" y="315"/>
                  </a:lnTo>
                  <a:lnTo>
                    <a:pt x="407" y="307"/>
                  </a:lnTo>
                  <a:lnTo>
                    <a:pt x="400" y="292"/>
                  </a:lnTo>
                  <a:lnTo>
                    <a:pt x="396" y="275"/>
                  </a:lnTo>
                  <a:lnTo>
                    <a:pt x="390" y="258"/>
                  </a:lnTo>
                  <a:lnTo>
                    <a:pt x="388" y="241"/>
                  </a:lnTo>
                  <a:lnTo>
                    <a:pt x="396" y="238"/>
                  </a:lnTo>
                  <a:lnTo>
                    <a:pt x="405" y="236"/>
                  </a:lnTo>
                  <a:lnTo>
                    <a:pt x="414" y="236"/>
                  </a:lnTo>
                  <a:lnTo>
                    <a:pt x="422" y="235"/>
                  </a:lnTo>
                  <a:lnTo>
                    <a:pt x="428" y="256"/>
                  </a:lnTo>
                  <a:lnTo>
                    <a:pt x="436" y="278"/>
                  </a:lnTo>
                  <a:lnTo>
                    <a:pt x="443" y="298"/>
                  </a:lnTo>
                  <a:lnTo>
                    <a:pt x="454" y="318"/>
                  </a:lnTo>
                  <a:lnTo>
                    <a:pt x="460" y="292"/>
                  </a:lnTo>
                  <a:lnTo>
                    <a:pt x="454" y="264"/>
                  </a:lnTo>
                  <a:lnTo>
                    <a:pt x="447" y="236"/>
                  </a:lnTo>
                  <a:lnTo>
                    <a:pt x="447" y="207"/>
                  </a:lnTo>
                  <a:lnTo>
                    <a:pt x="462" y="222"/>
                  </a:lnTo>
                  <a:lnTo>
                    <a:pt x="473" y="241"/>
                  </a:lnTo>
                  <a:lnTo>
                    <a:pt x="479" y="264"/>
                  </a:lnTo>
                  <a:lnTo>
                    <a:pt x="484" y="285"/>
                  </a:lnTo>
                  <a:lnTo>
                    <a:pt x="488" y="288"/>
                  </a:lnTo>
                  <a:lnTo>
                    <a:pt x="491" y="295"/>
                  </a:lnTo>
                  <a:lnTo>
                    <a:pt x="496" y="299"/>
                  </a:lnTo>
                  <a:lnTo>
                    <a:pt x="502" y="302"/>
                  </a:lnTo>
                  <a:lnTo>
                    <a:pt x="500" y="310"/>
                  </a:lnTo>
                  <a:lnTo>
                    <a:pt x="494" y="315"/>
                  </a:lnTo>
                  <a:lnTo>
                    <a:pt x="487" y="319"/>
                  </a:lnTo>
                  <a:lnTo>
                    <a:pt x="480" y="327"/>
                  </a:lnTo>
                  <a:lnTo>
                    <a:pt x="471" y="328"/>
                  </a:lnTo>
                  <a:lnTo>
                    <a:pt x="459" y="330"/>
                  </a:lnTo>
                  <a:lnTo>
                    <a:pt x="448" y="332"/>
                  </a:lnTo>
                  <a:lnTo>
                    <a:pt x="442" y="330"/>
                  </a:lnTo>
                  <a:lnTo>
                    <a:pt x="440" y="335"/>
                  </a:lnTo>
                  <a:lnTo>
                    <a:pt x="443" y="341"/>
                  </a:lnTo>
                  <a:lnTo>
                    <a:pt x="447" y="344"/>
                  </a:lnTo>
                  <a:lnTo>
                    <a:pt x="453" y="347"/>
                  </a:lnTo>
                  <a:lnTo>
                    <a:pt x="460" y="348"/>
                  </a:lnTo>
                  <a:lnTo>
                    <a:pt x="470" y="348"/>
                  </a:lnTo>
                  <a:lnTo>
                    <a:pt x="479" y="348"/>
                  </a:lnTo>
                  <a:lnTo>
                    <a:pt x="488" y="348"/>
                  </a:lnTo>
                  <a:lnTo>
                    <a:pt x="497" y="348"/>
                  </a:lnTo>
                  <a:lnTo>
                    <a:pt x="507" y="347"/>
                  </a:lnTo>
                  <a:lnTo>
                    <a:pt x="513" y="344"/>
                  </a:lnTo>
                  <a:lnTo>
                    <a:pt x="517" y="341"/>
                  </a:lnTo>
                  <a:lnTo>
                    <a:pt x="514" y="336"/>
                  </a:lnTo>
                  <a:lnTo>
                    <a:pt x="508" y="333"/>
                  </a:lnTo>
                  <a:lnTo>
                    <a:pt x="502" y="332"/>
                  </a:lnTo>
                  <a:lnTo>
                    <a:pt x="497" y="328"/>
                  </a:lnTo>
                  <a:lnTo>
                    <a:pt x="511" y="321"/>
                  </a:lnTo>
                  <a:lnTo>
                    <a:pt x="521" y="313"/>
                  </a:lnTo>
                  <a:lnTo>
                    <a:pt x="527" y="305"/>
                  </a:lnTo>
                  <a:lnTo>
                    <a:pt x="525" y="295"/>
                  </a:lnTo>
                  <a:lnTo>
                    <a:pt x="517" y="287"/>
                  </a:lnTo>
                  <a:lnTo>
                    <a:pt x="508" y="284"/>
                  </a:lnTo>
                  <a:lnTo>
                    <a:pt x="502" y="279"/>
                  </a:lnTo>
                  <a:lnTo>
                    <a:pt x="500" y="268"/>
                  </a:lnTo>
                  <a:lnTo>
                    <a:pt x="493" y="230"/>
                  </a:lnTo>
                  <a:lnTo>
                    <a:pt x="500" y="227"/>
                  </a:lnTo>
                  <a:lnTo>
                    <a:pt x="510" y="227"/>
                  </a:lnTo>
                  <a:lnTo>
                    <a:pt x="517" y="225"/>
                  </a:lnTo>
                  <a:lnTo>
                    <a:pt x="527" y="224"/>
                  </a:lnTo>
                  <a:lnTo>
                    <a:pt x="536" y="244"/>
                  </a:lnTo>
                  <a:lnTo>
                    <a:pt x="544" y="264"/>
                  </a:lnTo>
                  <a:lnTo>
                    <a:pt x="550" y="285"/>
                  </a:lnTo>
                  <a:lnTo>
                    <a:pt x="553" y="305"/>
                  </a:lnTo>
                  <a:lnTo>
                    <a:pt x="557" y="304"/>
                  </a:lnTo>
                  <a:lnTo>
                    <a:pt x="562" y="304"/>
                  </a:lnTo>
                  <a:lnTo>
                    <a:pt x="567" y="304"/>
                  </a:lnTo>
                  <a:lnTo>
                    <a:pt x="571" y="301"/>
                  </a:lnTo>
                  <a:lnTo>
                    <a:pt x="567" y="273"/>
                  </a:lnTo>
                  <a:lnTo>
                    <a:pt x="554" y="247"/>
                  </a:lnTo>
                  <a:lnTo>
                    <a:pt x="544" y="221"/>
                  </a:lnTo>
                  <a:lnTo>
                    <a:pt x="545" y="193"/>
                  </a:lnTo>
                  <a:lnTo>
                    <a:pt x="556" y="201"/>
                  </a:lnTo>
                  <a:lnTo>
                    <a:pt x="565" y="214"/>
                  </a:lnTo>
                  <a:lnTo>
                    <a:pt x="573" y="231"/>
                  </a:lnTo>
                  <a:lnTo>
                    <a:pt x="581" y="250"/>
                  </a:lnTo>
                  <a:lnTo>
                    <a:pt x="585" y="268"/>
                  </a:lnTo>
                  <a:lnTo>
                    <a:pt x="588" y="284"/>
                  </a:lnTo>
                  <a:lnTo>
                    <a:pt x="591" y="295"/>
                  </a:lnTo>
                  <a:lnTo>
                    <a:pt x="591" y="299"/>
                  </a:lnTo>
                  <a:lnTo>
                    <a:pt x="582" y="307"/>
                  </a:lnTo>
                  <a:lnTo>
                    <a:pt x="571" y="312"/>
                  </a:lnTo>
                  <a:lnTo>
                    <a:pt x="561" y="316"/>
                  </a:lnTo>
                  <a:lnTo>
                    <a:pt x="550" y="322"/>
                  </a:lnTo>
                  <a:lnTo>
                    <a:pt x="550" y="330"/>
                  </a:lnTo>
                  <a:lnTo>
                    <a:pt x="554" y="332"/>
                  </a:lnTo>
                  <a:lnTo>
                    <a:pt x="561" y="332"/>
                  </a:lnTo>
                  <a:lnTo>
                    <a:pt x="567" y="332"/>
                  </a:lnTo>
                  <a:lnTo>
                    <a:pt x="581" y="327"/>
                  </a:lnTo>
                  <a:lnTo>
                    <a:pt x="593" y="319"/>
                  </a:lnTo>
                  <a:lnTo>
                    <a:pt x="604" y="308"/>
                  </a:lnTo>
                  <a:lnTo>
                    <a:pt x="610" y="298"/>
                  </a:lnTo>
                  <a:lnTo>
                    <a:pt x="607" y="290"/>
                  </a:lnTo>
                  <a:lnTo>
                    <a:pt x="602" y="275"/>
                  </a:lnTo>
                  <a:lnTo>
                    <a:pt x="598" y="255"/>
                  </a:lnTo>
                  <a:lnTo>
                    <a:pt x="591" y="231"/>
                  </a:lnTo>
                  <a:lnTo>
                    <a:pt x="584" y="210"/>
                  </a:lnTo>
                  <a:lnTo>
                    <a:pt x="574" y="190"/>
                  </a:lnTo>
                  <a:lnTo>
                    <a:pt x="564" y="174"/>
                  </a:lnTo>
                  <a:lnTo>
                    <a:pt x="550" y="167"/>
                  </a:lnTo>
                  <a:lnTo>
                    <a:pt x="539" y="167"/>
                  </a:lnTo>
                  <a:lnTo>
                    <a:pt x="531" y="171"/>
                  </a:lnTo>
                  <a:lnTo>
                    <a:pt x="525" y="178"/>
                  </a:lnTo>
                  <a:lnTo>
                    <a:pt x="517" y="182"/>
                  </a:lnTo>
                  <a:lnTo>
                    <a:pt x="517" y="196"/>
                  </a:lnTo>
                  <a:lnTo>
                    <a:pt x="510" y="199"/>
                  </a:lnTo>
                  <a:lnTo>
                    <a:pt x="499" y="201"/>
                  </a:lnTo>
                  <a:lnTo>
                    <a:pt x="488" y="204"/>
                  </a:lnTo>
                  <a:lnTo>
                    <a:pt x="479" y="194"/>
                  </a:lnTo>
                  <a:lnTo>
                    <a:pt x="470" y="184"/>
                  </a:lnTo>
                  <a:lnTo>
                    <a:pt x="459" y="176"/>
                  </a:lnTo>
                  <a:lnTo>
                    <a:pt x="445" y="174"/>
                  </a:lnTo>
                  <a:lnTo>
                    <a:pt x="436" y="181"/>
                  </a:lnTo>
                  <a:lnTo>
                    <a:pt x="428" y="188"/>
                  </a:lnTo>
                  <a:lnTo>
                    <a:pt x="423" y="198"/>
                  </a:lnTo>
                  <a:lnTo>
                    <a:pt x="420" y="207"/>
                  </a:lnTo>
                  <a:lnTo>
                    <a:pt x="413" y="207"/>
                  </a:lnTo>
                  <a:lnTo>
                    <a:pt x="407" y="208"/>
                  </a:lnTo>
                  <a:lnTo>
                    <a:pt x="399" y="211"/>
                  </a:lnTo>
                  <a:lnTo>
                    <a:pt x="393" y="213"/>
                  </a:lnTo>
                  <a:lnTo>
                    <a:pt x="385" y="214"/>
                  </a:lnTo>
                  <a:lnTo>
                    <a:pt x="377" y="213"/>
                  </a:lnTo>
                  <a:lnTo>
                    <a:pt x="371" y="208"/>
                  </a:lnTo>
                  <a:lnTo>
                    <a:pt x="363" y="198"/>
                  </a:lnTo>
                  <a:lnTo>
                    <a:pt x="356" y="190"/>
                  </a:lnTo>
                  <a:lnTo>
                    <a:pt x="345" y="185"/>
                  </a:lnTo>
                  <a:lnTo>
                    <a:pt x="334" y="185"/>
                  </a:lnTo>
                  <a:lnTo>
                    <a:pt x="323" y="188"/>
                  </a:lnTo>
                  <a:lnTo>
                    <a:pt x="314" y="196"/>
                  </a:lnTo>
                  <a:lnTo>
                    <a:pt x="306" y="205"/>
                  </a:lnTo>
                  <a:lnTo>
                    <a:pt x="303" y="216"/>
                  </a:lnTo>
                  <a:lnTo>
                    <a:pt x="303" y="228"/>
                  </a:lnTo>
                  <a:lnTo>
                    <a:pt x="297" y="228"/>
                  </a:lnTo>
                  <a:lnTo>
                    <a:pt x="291" y="228"/>
                  </a:lnTo>
                  <a:lnTo>
                    <a:pt x="283" y="230"/>
                  </a:lnTo>
                  <a:lnTo>
                    <a:pt x="277" y="230"/>
                  </a:lnTo>
                  <a:lnTo>
                    <a:pt x="269" y="230"/>
                  </a:lnTo>
                  <a:lnTo>
                    <a:pt x="265" y="227"/>
                  </a:lnTo>
                  <a:lnTo>
                    <a:pt x="260" y="222"/>
                  </a:lnTo>
                  <a:lnTo>
                    <a:pt x="257" y="214"/>
                  </a:lnTo>
                  <a:lnTo>
                    <a:pt x="253" y="207"/>
                  </a:lnTo>
                  <a:lnTo>
                    <a:pt x="246" y="201"/>
                  </a:lnTo>
                  <a:lnTo>
                    <a:pt x="240" y="194"/>
                  </a:lnTo>
                  <a:lnTo>
                    <a:pt x="231" y="190"/>
                  </a:lnTo>
                  <a:lnTo>
                    <a:pt x="220" y="188"/>
                  </a:lnTo>
                  <a:lnTo>
                    <a:pt x="208" y="190"/>
                  </a:lnTo>
                  <a:lnTo>
                    <a:pt x="197" y="196"/>
                  </a:lnTo>
                  <a:lnTo>
                    <a:pt x="192" y="208"/>
                  </a:lnTo>
                  <a:lnTo>
                    <a:pt x="194" y="236"/>
                  </a:lnTo>
                  <a:lnTo>
                    <a:pt x="166" y="236"/>
                  </a:lnTo>
                  <a:lnTo>
                    <a:pt x="139" y="238"/>
                  </a:lnTo>
                  <a:lnTo>
                    <a:pt x="111" y="244"/>
                  </a:lnTo>
                  <a:lnTo>
                    <a:pt x="85" y="253"/>
                  </a:lnTo>
                  <a:lnTo>
                    <a:pt x="58" y="265"/>
                  </a:lnTo>
                  <a:lnTo>
                    <a:pt x="37" y="281"/>
                  </a:lnTo>
                  <a:lnTo>
                    <a:pt x="17" y="301"/>
                  </a:lnTo>
                  <a:lnTo>
                    <a:pt x="0" y="325"/>
                  </a:lnTo>
                  <a:lnTo>
                    <a:pt x="3" y="328"/>
                  </a:lnTo>
                  <a:lnTo>
                    <a:pt x="8" y="332"/>
                  </a:lnTo>
                  <a:lnTo>
                    <a:pt x="12" y="332"/>
                  </a:lnTo>
                  <a:lnTo>
                    <a:pt x="17" y="330"/>
                  </a:lnTo>
                  <a:lnTo>
                    <a:pt x="25" y="324"/>
                  </a:lnTo>
                  <a:lnTo>
                    <a:pt x="31" y="319"/>
                  </a:lnTo>
                  <a:lnTo>
                    <a:pt x="38" y="316"/>
                  </a:lnTo>
                  <a:lnTo>
                    <a:pt x="46" y="316"/>
                  </a:lnTo>
                  <a:lnTo>
                    <a:pt x="55" y="316"/>
                  </a:lnTo>
                  <a:lnTo>
                    <a:pt x="65" y="319"/>
                  </a:lnTo>
                  <a:lnTo>
                    <a:pt x="77" y="324"/>
                  </a:lnTo>
                  <a:lnTo>
                    <a:pt x="91" y="330"/>
                  </a:lnTo>
                  <a:lnTo>
                    <a:pt x="111" y="342"/>
                  </a:lnTo>
                  <a:lnTo>
                    <a:pt x="131" y="353"/>
                  </a:lnTo>
                  <a:lnTo>
                    <a:pt x="149" y="364"/>
                  </a:lnTo>
                  <a:lnTo>
                    <a:pt x="168" y="372"/>
                  </a:lnTo>
                  <a:lnTo>
                    <a:pt x="185" y="379"/>
                  </a:lnTo>
                  <a:lnTo>
                    <a:pt x="203" y="387"/>
                  </a:lnTo>
                  <a:lnTo>
                    <a:pt x="220" y="392"/>
                  </a:lnTo>
                  <a:lnTo>
                    <a:pt x="237" y="398"/>
                  </a:lnTo>
                  <a:lnTo>
                    <a:pt x="256" y="401"/>
                  </a:lnTo>
                  <a:lnTo>
                    <a:pt x="274" y="405"/>
                  </a:lnTo>
                  <a:lnTo>
                    <a:pt x="294" y="409"/>
                  </a:lnTo>
                  <a:lnTo>
                    <a:pt x="314" y="412"/>
                  </a:lnTo>
                  <a:lnTo>
                    <a:pt x="334" y="413"/>
                  </a:lnTo>
                  <a:lnTo>
                    <a:pt x="357" y="416"/>
                  </a:lnTo>
                  <a:lnTo>
                    <a:pt x="380" y="418"/>
                  </a:lnTo>
                  <a:lnTo>
                    <a:pt x="407" y="419"/>
                  </a:lnTo>
                  <a:lnTo>
                    <a:pt x="425" y="421"/>
                  </a:lnTo>
                  <a:lnTo>
                    <a:pt x="443" y="421"/>
                  </a:lnTo>
                  <a:lnTo>
                    <a:pt x="462" y="421"/>
                  </a:lnTo>
                  <a:lnTo>
                    <a:pt x="479" y="421"/>
                  </a:lnTo>
                  <a:lnTo>
                    <a:pt x="497" y="419"/>
                  </a:lnTo>
                  <a:lnTo>
                    <a:pt x="514" y="418"/>
                  </a:lnTo>
                  <a:lnTo>
                    <a:pt x="533" y="415"/>
                  </a:lnTo>
                  <a:lnTo>
                    <a:pt x="550" y="412"/>
                  </a:lnTo>
                  <a:lnTo>
                    <a:pt x="567" y="407"/>
                  </a:lnTo>
                  <a:lnTo>
                    <a:pt x="584" y="402"/>
                  </a:lnTo>
                  <a:lnTo>
                    <a:pt x="601" y="396"/>
                  </a:lnTo>
                  <a:lnTo>
                    <a:pt x="618" y="390"/>
                  </a:lnTo>
                  <a:lnTo>
                    <a:pt x="634" y="384"/>
                  </a:lnTo>
                  <a:lnTo>
                    <a:pt x="651" y="375"/>
                  </a:lnTo>
                  <a:lnTo>
                    <a:pt x="667" y="365"/>
                  </a:lnTo>
                  <a:lnTo>
                    <a:pt x="684" y="356"/>
                  </a:lnTo>
                  <a:lnTo>
                    <a:pt x="691" y="353"/>
                  </a:lnTo>
                  <a:lnTo>
                    <a:pt x="699" y="348"/>
                  </a:lnTo>
                  <a:lnTo>
                    <a:pt x="705" y="344"/>
                  </a:lnTo>
                  <a:lnTo>
                    <a:pt x="713" y="341"/>
                  </a:lnTo>
                  <a:lnTo>
                    <a:pt x="718" y="367"/>
                  </a:lnTo>
                  <a:lnTo>
                    <a:pt x="721" y="393"/>
                  </a:lnTo>
                  <a:lnTo>
                    <a:pt x="728" y="416"/>
                  </a:lnTo>
                  <a:lnTo>
                    <a:pt x="750" y="429"/>
                  </a:lnTo>
                  <a:lnTo>
                    <a:pt x="752" y="415"/>
                  </a:lnTo>
                  <a:lnTo>
                    <a:pt x="745" y="399"/>
                  </a:lnTo>
                  <a:lnTo>
                    <a:pt x="738" y="384"/>
                  </a:lnTo>
                  <a:lnTo>
                    <a:pt x="733" y="370"/>
                  </a:lnTo>
                  <a:lnTo>
                    <a:pt x="733" y="347"/>
                  </a:lnTo>
                  <a:lnTo>
                    <a:pt x="735" y="327"/>
                  </a:lnTo>
                  <a:lnTo>
                    <a:pt x="736" y="307"/>
                  </a:lnTo>
                  <a:lnTo>
                    <a:pt x="739" y="287"/>
                  </a:lnTo>
                  <a:lnTo>
                    <a:pt x="756" y="312"/>
                  </a:lnTo>
                  <a:lnTo>
                    <a:pt x="765" y="341"/>
                  </a:lnTo>
                  <a:lnTo>
                    <a:pt x="770" y="373"/>
                  </a:lnTo>
                  <a:lnTo>
                    <a:pt x="773" y="405"/>
                  </a:lnTo>
                  <a:lnTo>
                    <a:pt x="779" y="404"/>
                  </a:lnTo>
                  <a:lnTo>
                    <a:pt x="782" y="396"/>
                  </a:lnTo>
                  <a:lnTo>
                    <a:pt x="785" y="385"/>
                  </a:lnTo>
                  <a:lnTo>
                    <a:pt x="788" y="378"/>
                  </a:lnTo>
                  <a:lnTo>
                    <a:pt x="788" y="369"/>
                  </a:lnTo>
                  <a:lnTo>
                    <a:pt x="790" y="361"/>
                  </a:lnTo>
                  <a:lnTo>
                    <a:pt x="792" y="353"/>
                  </a:lnTo>
                  <a:lnTo>
                    <a:pt x="790" y="342"/>
                  </a:lnTo>
                  <a:lnTo>
                    <a:pt x="804" y="342"/>
                  </a:lnTo>
                  <a:lnTo>
                    <a:pt x="816" y="339"/>
                  </a:lnTo>
                  <a:lnTo>
                    <a:pt x="830" y="336"/>
                  </a:lnTo>
                  <a:lnTo>
                    <a:pt x="841" y="330"/>
                  </a:lnTo>
                  <a:lnTo>
                    <a:pt x="853" y="324"/>
                  </a:lnTo>
                  <a:lnTo>
                    <a:pt x="862" y="316"/>
                  </a:lnTo>
                  <a:lnTo>
                    <a:pt x="872" y="305"/>
                  </a:lnTo>
                  <a:lnTo>
                    <a:pt x="881" y="295"/>
                  </a:lnTo>
                  <a:lnTo>
                    <a:pt x="884" y="279"/>
                  </a:lnTo>
                  <a:lnTo>
                    <a:pt x="887" y="262"/>
                  </a:lnTo>
                  <a:lnTo>
                    <a:pt x="886" y="242"/>
                  </a:lnTo>
                  <a:lnTo>
                    <a:pt x="876" y="221"/>
                  </a:lnTo>
                  <a:lnTo>
                    <a:pt x="776" y="88"/>
                  </a:lnTo>
                  <a:lnTo>
                    <a:pt x="798" y="88"/>
                  </a:lnTo>
                  <a:lnTo>
                    <a:pt x="819" y="91"/>
                  </a:lnTo>
                  <a:lnTo>
                    <a:pt x="839" y="96"/>
                  </a:lnTo>
                  <a:lnTo>
                    <a:pt x="861" y="102"/>
                  </a:lnTo>
                  <a:lnTo>
                    <a:pt x="881" y="108"/>
                  </a:lnTo>
                  <a:lnTo>
                    <a:pt x="902" y="111"/>
                  </a:lnTo>
                  <a:lnTo>
                    <a:pt x="922" y="113"/>
                  </a:lnTo>
                  <a:lnTo>
                    <a:pt x="944" y="110"/>
                  </a:lnTo>
                  <a:lnTo>
                    <a:pt x="946" y="107"/>
                  </a:lnTo>
                  <a:lnTo>
                    <a:pt x="947" y="104"/>
                  </a:lnTo>
                  <a:lnTo>
                    <a:pt x="946" y="101"/>
                  </a:lnTo>
                  <a:lnTo>
                    <a:pt x="944" y="96"/>
                  </a:lnTo>
                  <a:lnTo>
                    <a:pt x="924" y="87"/>
                  </a:lnTo>
                  <a:lnTo>
                    <a:pt x="904" y="80"/>
                  </a:lnTo>
                  <a:lnTo>
                    <a:pt x="884" y="74"/>
                  </a:lnTo>
                  <a:lnTo>
                    <a:pt x="862" y="70"/>
                  </a:lnTo>
                  <a:lnTo>
                    <a:pt x="841" y="67"/>
                  </a:lnTo>
                  <a:lnTo>
                    <a:pt x="819" y="64"/>
                  </a:lnTo>
                  <a:lnTo>
                    <a:pt x="798" y="60"/>
                  </a:lnTo>
                  <a:lnTo>
                    <a:pt x="776" y="59"/>
                  </a:lnTo>
                  <a:lnTo>
                    <a:pt x="759" y="39"/>
                  </a:lnTo>
                  <a:lnTo>
                    <a:pt x="775" y="30"/>
                  </a:lnTo>
                  <a:lnTo>
                    <a:pt x="795" y="28"/>
                  </a:lnTo>
                  <a:lnTo>
                    <a:pt x="816" y="30"/>
                  </a:lnTo>
                  <a:lnTo>
                    <a:pt x="839" y="36"/>
                  </a:lnTo>
                  <a:lnTo>
                    <a:pt x="861" y="42"/>
                  </a:lnTo>
                  <a:lnTo>
                    <a:pt x="879" y="48"/>
                  </a:lnTo>
                  <a:lnTo>
                    <a:pt x="895" y="53"/>
                  </a:lnTo>
                  <a:lnTo>
                    <a:pt x="902" y="53"/>
                  </a:lnTo>
                  <a:lnTo>
                    <a:pt x="898" y="44"/>
                  </a:lnTo>
                  <a:lnTo>
                    <a:pt x="884" y="33"/>
                  </a:lnTo>
                  <a:lnTo>
                    <a:pt x="866" y="23"/>
                  </a:lnTo>
                  <a:lnTo>
                    <a:pt x="844" y="14"/>
                  </a:lnTo>
                  <a:lnTo>
                    <a:pt x="819" y="7"/>
                  </a:lnTo>
                  <a:lnTo>
                    <a:pt x="798" y="2"/>
                  </a:lnTo>
                  <a:lnTo>
                    <a:pt x="778" y="0"/>
                  </a:lnTo>
                  <a:lnTo>
                    <a:pt x="765" y="3"/>
                  </a:lnTo>
                  <a:lnTo>
                    <a:pt x="747"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31"/>
            <p:cNvSpPr>
              <a:spLocks/>
            </p:cNvSpPr>
            <p:nvPr/>
          </p:nvSpPr>
          <p:spPr bwMode="auto">
            <a:xfrm>
              <a:off x="7350125" y="1166813"/>
              <a:ext cx="276225" cy="206375"/>
            </a:xfrm>
            <a:custGeom>
              <a:avLst/>
              <a:gdLst/>
              <a:ahLst/>
              <a:cxnLst>
                <a:cxn ang="0">
                  <a:pos x="29" y="47"/>
                </a:cxn>
                <a:cxn ang="0">
                  <a:pos x="54" y="84"/>
                </a:cxn>
                <a:cxn ang="0">
                  <a:pos x="79" y="127"/>
                </a:cxn>
                <a:cxn ang="0">
                  <a:pos x="103" y="168"/>
                </a:cxn>
                <a:cxn ang="0">
                  <a:pos x="130" y="207"/>
                </a:cxn>
                <a:cxn ang="0">
                  <a:pos x="162" y="238"/>
                </a:cxn>
                <a:cxn ang="0">
                  <a:pos x="199" y="256"/>
                </a:cxn>
                <a:cxn ang="0">
                  <a:pos x="247" y="259"/>
                </a:cxn>
                <a:cxn ang="0">
                  <a:pos x="282" y="245"/>
                </a:cxn>
                <a:cxn ang="0">
                  <a:pos x="307" y="227"/>
                </a:cxn>
                <a:cxn ang="0">
                  <a:pos x="331" y="207"/>
                </a:cxn>
                <a:cxn ang="0">
                  <a:pos x="348" y="188"/>
                </a:cxn>
                <a:cxn ang="0">
                  <a:pos x="341" y="184"/>
                </a:cxn>
                <a:cxn ang="0">
                  <a:pos x="322" y="201"/>
                </a:cxn>
                <a:cxn ang="0">
                  <a:pos x="314" y="184"/>
                </a:cxn>
                <a:cxn ang="0">
                  <a:pos x="294" y="148"/>
                </a:cxn>
                <a:cxn ang="0">
                  <a:pos x="259" y="121"/>
                </a:cxn>
                <a:cxn ang="0">
                  <a:pos x="214" y="104"/>
                </a:cxn>
                <a:cxn ang="0">
                  <a:pos x="170" y="88"/>
                </a:cxn>
                <a:cxn ang="0">
                  <a:pos x="125" y="71"/>
                </a:cxn>
                <a:cxn ang="0">
                  <a:pos x="100" y="62"/>
                </a:cxn>
                <a:cxn ang="0">
                  <a:pos x="94" y="67"/>
                </a:cxn>
                <a:cxn ang="0">
                  <a:pos x="119" y="88"/>
                </a:cxn>
                <a:cxn ang="0">
                  <a:pos x="179" y="114"/>
                </a:cxn>
                <a:cxn ang="0">
                  <a:pos x="236" y="141"/>
                </a:cxn>
                <a:cxn ang="0">
                  <a:pos x="281" y="182"/>
                </a:cxn>
                <a:cxn ang="0">
                  <a:pos x="285" y="221"/>
                </a:cxn>
                <a:cxn ang="0">
                  <a:pos x="265" y="228"/>
                </a:cxn>
                <a:cxn ang="0">
                  <a:pos x="244" y="228"/>
                </a:cxn>
                <a:cxn ang="0">
                  <a:pos x="222" y="224"/>
                </a:cxn>
                <a:cxn ang="0">
                  <a:pos x="176" y="202"/>
                </a:cxn>
                <a:cxn ang="0">
                  <a:pos x="122" y="150"/>
                </a:cxn>
                <a:cxn ang="0">
                  <a:pos x="80" y="85"/>
                </a:cxn>
                <a:cxn ang="0">
                  <a:pos x="33" y="25"/>
                </a:cxn>
                <a:cxn ang="0">
                  <a:pos x="0" y="5"/>
                </a:cxn>
                <a:cxn ang="0">
                  <a:pos x="9" y="22"/>
                </a:cxn>
              </a:cxnLst>
              <a:rect l="0" t="0" r="r" b="b"/>
              <a:pathLst>
                <a:path w="350" h="261">
                  <a:moveTo>
                    <a:pt x="16" y="30"/>
                  </a:moveTo>
                  <a:lnTo>
                    <a:pt x="29" y="47"/>
                  </a:lnTo>
                  <a:lnTo>
                    <a:pt x="42" y="64"/>
                  </a:lnTo>
                  <a:lnTo>
                    <a:pt x="54" y="84"/>
                  </a:lnTo>
                  <a:lnTo>
                    <a:pt x="66" y="105"/>
                  </a:lnTo>
                  <a:lnTo>
                    <a:pt x="79" y="127"/>
                  </a:lnTo>
                  <a:lnTo>
                    <a:pt x="91" y="148"/>
                  </a:lnTo>
                  <a:lnTo>
                    <a:pt x="103" y="168"/>
                  </a:lnTo>
                  <a:lnTo>
                    <a:pt x="116" y="188"/>
                  </a:lnTo>
                  <a:lnTo>
                    <a:pt x="130" y="207"/>
                  </a:lnTo>
                  <a:lnTo>
                    <a:pt x="145" y="224"/>
                  </a:lnTo>
                  <a:lnTo>
                    <a:pt x="162" y="238"/>
                  </a:lnTo>
                  <a:lnTo>
                    <a:pt x="179" y="248"/>
                  </a:lnTo>
                  <a:lnTo>
                    <a:pt x="199" y="256"/>
                  </a:lnTo>
                  <a:lnTo>
                    <a:pt x="222" y="261"/>
                  </a:lnTo>
                  <a:lnTo>
                    <a:pt x="247" y="259"/>
                  </a:lnTo>
                  <a:lnTo>
                    <a:pt x="273" y="253"/>
                  </a:lnTo>
                  <a:lnTo>
                    <a:pt x="282" y="245"/>
                  </a:lnTo>
                  <a:lnTo>
                    <a:pt x="294" y="236"/>
                  </a:lnTo>
                  <a:lnTo>
                    <a:pt x="307" y="227"/>
                  </a:lnTo>
                  <a:lnTo>
                    <a:pt x="321" y="216"/>
                  </a:lnTo>
                  <a:lnTo>
                    <a:pt x="331" y="207"/>
                  </a:lnTo>
                  <a:lnTo>
                    <a:pt x="342" y="196"/>
                  </a:lnTo>
                  <a:lnTo>
                    <a:pt x="348" y="188"/>
                  </a:lnTo>
                  <a:lnTo>
                    <a:pt x="350" y="182"/>
                  </a:lnTo>
                  <a:lnTo>
                    <a:pt x="341" y="184"/>
                  </a:lnTo>
                  <a:lnTo>
                    <a:pt x="330" y="191"/>
                  </a:lnTo>
                  <a:lnTo>
                    <a:pt x="322" y="201"/>
                  </a:lnTo>
                  <a:lnTo>
                    <a:pt x="317" y="205"/>
                  </a:lnTo>
                  <a:lnTo>
                    <a:pt x="314" y="184"/>
                  </a:lnTo>
                  <a:lnTo>
                    <a:pt x="305" y="165"/>
                  </a:lnTo>
                  <a:lnTo>
                    <a:pt x="294" y="148"/>
                  </a:lnTo>
                  <a:lnTo>
                    <a:pt x="279" y="133"/>
                  </a:lnTo>
                  <a:lnTo>
                    <a:pt x="259" y="121"/>
                  </a:lnTo>
                  <a:lnTo>
                    <a:pt x="236" y="111"/>
                  </a:lnTo>
                  <a:lnTo>
                    <a:pt x="214" y="104"/>
                  </a:lnTo>
                  <a:lnTo>
                    <a:pt x="191" y="96"/>
                  </a:lnTo>
                  <a:lnTo>
                    <a:pt x="170" y="88"/>
                  </a:lnTo>
                  <a:lnTo>
                    <a:pt x="147" y="81"/>
                  </a:lnTo>
                  <a:lnTo>
                    <a:pt x="125" y="71"/>
                  </a:lnTo>
                  <a:lnTo>
                    <a:pt x="103" y="61"/>
                  </a:lnTo>
                  <a:lnTo>
                    <a:pt x="100" y="62"/>
                  </a:lnTo>
                  <a:lnTo>
                    <a:pt x="97" y="64"/>
                  </a:lnTo>
                  <a:lnTo>
                    <a:pt x="94" y="67"/>
                  </a:lnTo>
                  <a:lnTo>
                    <a:pt x="93" y="70"/>
                  </a:lnTo>
                  <a:lnTo>
                    <a:pt x="119" y="88"/>
                  </a:lnTo>
                  <a:lnTo>
                    <a:pt x="148" y="102"/>
                  </a:lnTo>
                  <a:lnTo>
                    <a:pt x="179" y="114"/>
                  </a:lnTo>
                  <a:lnTo>
                    <a:pt x="208" y="127"/>
                  </a:lnTo>
                  <a:lnTo>
                    <a:pt x="236" y="141"/>
                  </a:lnTo>
                  <a:lnTo>
                    <a:pt x="261" y="159"/>
                  </a:lnTo>
                  <a:lnTo>
                    <a:pt x="281" y="182"/>
                  </a:lnTo>
                  <a:lnTo>
                    <a:pt x="293" y="215"/>
                  </a:lnTo>
                  <a:lnTo>
                    <a:pt x="285" y="221"/>
                  </a:lnTo>
                  <a:lnTo>
                    <a:pt x="276" y="225"/>
                  </a:lnTo>
                  <a:lnTo>
                    <a:pt x="265" y="228"/>
                  </a:lnTo>
                  <a:lnTo>
                    <a:pt x="254" y="228"/>
                  </a:lnTo>
                  <a:lnTo>
                    <a:pt x="244" y="228"/>
                  </a:lnTo>
                  <a:lnTo>
                    <a:pt x="233" y="227"/>
                  </a:lnTo>
                  <a:lnTo>
                    <a:pt x="222" y="224"/>
                  </a:lnTo>
                  <a:lnTo>
                    <a:pt x="213" y="221"/>
                  </a:lnTo>
                  <a:lnTo>
                    <a:pt x="176" y="202"/>
                  </a:lnTo>
                  <a:lnTo>
                    <a:pt x="147" y="178"/>
                  </a:lnTo>
                  <a:lnTo>
                    <a:pt x="122" y="150"/>
                  </a:lnTo>
                  <a:lnTo>
                    <a:pt x="100" y="118"/>
                  </a:lnTo>
                  <a:lnTo>
                    <a:pt x="80" y="85"/>
                  </a:lnTo>
                  <a:lnTo>
                    <a:pt x="57" y="53"/>
                  </a:lnTo>
                  <a:lnTo>
                    <a:pt x="33" y="25"/>
                  </a:lnTo>
                  <a:lnTo>
                    <a:pt x="2" y="0"/>
                  </a:lnTo>
                  <a:lnTo>
                    <a:pt x="0" y="5"/>
                  </a:lnTo>
                  <a:lnTo>
                    <a:pt x="3" y="13"/>
                  </a:lnTo>
                  <a:lnTo>
                    <a:pt x="9" y="22"/>
                  </a:lnTo>
                  <a:lnTo>
                    <a:pt x="16" y="3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32"/>
            <p:cNvSpPr>
              <a:spLocks/>
            </p:cNvSpPr>
            <p:nvPr/>
          </p:nvSpPr>
          <p:spPr bwMode="auto">
            <a:xfrm>
              <a:off x="6873875" y="1190625"/>
              <a:ext cx="39688" cy="12700"/>
            </a:xfrm>
            <a:custGeom>
              <a:avLst/>
              <a:gdLst/>
              <a:ahLst/>
              <a:cxnLst>
                <a:cxn ang="0">
                  <a:pos x="3" y="14"/>
                </a:cxn>
                <a:cxn ang="0">
                  <a:pos x="9" y="14"/>
                </a:cxn>
                <a:cxn ang="0">
                  <a:pos x="15" y="15"/>
                </a:cxn>
                <a:cxn ang="0">
                  <a:pos x="22" y="17"/>
                </a:cxn>
                <a:cxn ang="0">
                  <a:pos x="29" y="17"/>
                </a:cxn>
                <a:cxn ang="0">
                  <a:pos x="36" y="17"/>
                </a:cxn>
                <a:cxn ang="0">
                  <a:pos x="42" y="15"/>
                </a:cxn>
                <a:cxn ang="0">
                  <a:pos x="46" y="12"/>
                </a:cxn>
                <a:cxn ang="0">
                  <a:pos x="51" y="7"/>
                </a:cxn>
                <a:cxn ang="0">
                  <a:pos x="46" y="3"/>
                </a:cxn>
                <a:cxn ang="0">
                  <a:pos x="42" y="0"/>
                </a:cxn>
                <a:cxn ang="0">
                  <a:pos x="36" y="0"/>
                </a:cxn>
                <a:cxn ang="0">
                  <a:pos x="29" y="1"/>
                </a:cxn>
                <a:cxn ang="0">
                  <a:pos x="23" y="1"/>
                </a:cxn>
                <a:cxn ang="0">
                  <a:pos x="15" y="3"/>
                </a:cxn>
                <a:cxn ang="0">
                  <a:pos x="9" y="1"/>
                </a:cxn>
                <a:cxn ang="0">
                  <a:pos x="3" y="0"/>
                </a:cxn>
                <a:cxn ang="0">
                  <a:pos x="2" y="4"/>
                </a:cxn>
                <a:cxn ang="0">
                  <a:pos x="0" y="7"/>
                </a:cxn>
                <a:cxn ang="0">
                  <a:pos x="0" y="11"/>
                </a:cxn>
                <a:cxn ang="0">
                  <a:pos x="3" y="14"/>
                </a:cxn>
              </a:cxnLst>
              <a:rect l="0" t="0" r="r" b="b"/>
              <a:pathLst>
                <a:path w="51" h="17">
                  <a:moveTo>
                    <a:pt x="3" y="14"/>
                  </a:moveTo>
                  <a:lnTo>
                    <a:pt x="9" y="14"/>
                  </a:lnTo>
                  <a:lnTo>
                    <a:pt x="15" y="15"/>
                  </a:lnTo>
                  <a:lnTo>
                    <a:pt x="22" y="17"/>
                  </a:lnTo>
                  <a:lnTo>
                    <a:pt x="29" y="17"/>
                  </a:lnTo>
                  <a:lnTo>
                    <a:pt x="36" y="17"/>
                  </a:lnTo>
                  <a:lnTo>
                    <a:pt x="42" y="15"/>
                  </a:lnTo>
                  <a:lnTo>
                    <a:pt x="46" y="12"/>
                  </a:lnTo>
                  <a:lnTo>
                    <a:pt x="51" y="7"/>
                  </a:lnTo>
                  <a:lnTo>
                    <a:pt x="46" y="3"/>
                  </a:lnTo>
                  <a:lnTo>
                    <a:pt x="42" y="0"/>
                  </a:lnTo>
                  <a:lnTo>
                    <a:pt x="36" y="0"/>
                  </a:lnTo>
                  <a:lnTo>
                    <a:pt x="29" y="1"/>
                  </a:lnTo>
                  <a:lnTo>
                    <a:pt x="23" y="1"/>
                  </a:lnTo>
                  <a:lnTo>
                    <a:pt x="15" y="3"/>
                  </a:lnTo>
                  <a:lnTo>
                    <a:pt x="9" y="1"/>
                  </a:lnTo>
                  <a:lnTo>
                    <a:pt x="3" y="0"/>
                  </a:lnTo>
                  <a:lnTo>
                    <a:pt x="2" y="4"/>
                  </a:lnTo>
                  <a:lnTo>
                    <a:pt x="0" y="7"/>
                  </a:lnTo>
                  <a:lnTo>
                    <a:pt x="0" y="11"/>
                  </a:lnTo>
                  <a:lnTo>
                    <a:pt x="3"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33"/>
            <p:cNvSpPr>
              <a:spLocks/>
            </p:cNvSpPr>
            <p:nvPr/>
          </p:nvSpPr>
          <p:spPr bwMode="auto">
            <a:xfrm>
              <a:off x="6819900" y="1220788"/>
              <a:ext cx="41275" cy="22225"/>
            </a:xfrm>
            <a:custGeom>
              <a:avLst/>
              <a:gdLst/>
              <a:ahLst/>
              <a:cxnLst>
                <a:cxn ang="0">
                  <a:pos x="0" y="20"/>
                </a:cxn>
                <a:cxn ang="0">
                  <a:pos x="0" y="22"/>
                </a:cxn>
                <a:cxn ang="0">
                  <a:pos x="2" y="23"/>
                </a:cxn>
                <a:cxn ang="0">
                  <a:pos x="3" y="26"/>
                </a:cxn>
                <a:cxn ang="0">
                  <a:pos x="5" y="28"/>
                </a:cxn>
                <a:cxn ang="0">
                  <a:pos x="11" y="28"/>
                </a:cxn>
                <a:cxn ang="0">
                  <a:pos x="17" y="26"/>
                </a:cxn>
                <a:cxn ang="0">
                  <a:pos x="23" y="23"/>
                </a:cxn>
                <a:cxn ang="0">
                  <a:pos x="30" y="19"/>
                </a:cxn>
                <a:cxn ang="0">
                  <a:pos x="36" y="14"/>
                </a:cxn>
                <a:cxn ang="0">
                  <a:pos x="40" y="9"/>
                </a:cxn>
                <a:cxn ang="0">
                  <a:pos x="47" y="5"/>
                </a:cxn>
                <a:cxn ang="0">
                  <a:pos x="51" y="2"/>
                </a:cxn>
                <a:cxn ang="0">
                  <a:pos x="50" y="0"/>
                </a:cxn>
                <a:cxn ang="0">
                  <a:pos x="47" y="0"/>
                </a:cxn>
                <a:cxn ang="0">
                  <a:pos x="40" y="3"/>
                </a:cxn>
                <a:cxn ang="0">
                  <a:pos x="33" y="6"/>
                </a:cxn>
                <a:cxn ang="0">
                  <a:pos x="23" y="11"/>
                </a:cxn>
                <a:cxn ang="0">
                  <a:pos x="16" y="14"/>
                </a:cxn>
                <a:cxn ang="0">
                  <a:pos x="6" y="19"/>
                </a:cxn>
                <a:cxn ang="0">
                  <a:pos x="0" y="20"/>
                </a:cxn>
              </a:cxnLst>
              <a:rect l="0" t="0" r="r" b="b"/>
              <a:pathLst>
                <a:path w="51" h="28">
                  <a:moveTo>
                    <a:pt x="0" y="20"/>
                  </a:moveTo>
                  <a:lnTo>
                    <a:pt x="0" y="22"/>
                  </a:lnTo>
                  <a:lnTo>
                    <a:pt x="2" y="23"/>
                  </a:lnTo>
                  <a:lnTo>
                    <a:pt x="3" y="26"/>
                  </a:lnTo>
                  <a:lnTo>
                    <a:pt x="5" y="28"/>
                  </a:lnTo>
                  <a:lnTo>
                    <a:pt x="11" y="28"/>
                  </a:lnTo>
                  <a:lnTo>
                    <a:pt x="17" y="26"/>
                  </a:lnTo>
                  <a:lnTo>
                    <a:pt x="23" y="23"/>
                  </a:lnTo>
                  <a:lnTo>
                    <a:pt x="30" y="19"/>
                  </a:lnTo>
                  <a:lnTo>
                    <a:pt x="36" y="14"/>
                  </a:lnTo>
                  <a:lnTo>
                    <a:pt x="40" y="9"/>
                  </a:lnTo>
                  <a:lnTo>
                    <a:pt x="47" y="5"/>
                  </a:lnTo>
                  <a:lnTo>
                    <a:pt x="51" y="2"/>
                  </a:lnTo>
                  <a:lnTo>
                    <a:pt x="50" y="0"/>
                  </a:lnTo>
                  <a:lnTo>
                    <a:pt x="47" y="0"/>
                  </a:lnTo>
                  <a:lnTo>
                    <a:pt x="40" y="3"/>
                  </a:lnTo>
                  <a:lnTo>
                    <a:pt x="33" y="6"/>
                  </a:lnTo>
                  <a:lnTo>
                    <a:pt x="23" y="11"/>
                  </a:lnTo>
                  <a:lnTo>
                    <a:pt x="16" y="14"/>
                  </a:lnTo>
                  <a:lnTo>
                    <a:pt x="6" y="19"/>
                  </a:lnTo>
                  <a:lnTo>
                    <a:pt x="0"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34"/>
            <p:cNvSpPr>
              <a:spLocks/>
            </p:cNvSpPr>
            <p:nvPr/>
          </p:nvSpPr>
          <p:spPr bwMode="auto">
            <a:xfrm>
              <a:off x="6621463" y="1235075"/>
              <a:ext cx="66675" cy="17463"/>
            </a:xfrm>
            <a:custGeom>
              <a:avLst/>
              <a:gdLst/>
              <a:ahLst/>
              <a:cxnLst>
                <a:cxn ang="0">
                  <a:pos x="15" y="0"/>
                </a:cxn>
                <a:cxn ang="0">
                  <a:pos x="9" y="2"/>
                </a:cxn>
                <a:cxn ang="0">
                  <a:pos x="4" y="3"/>
                </a:cxn>
                <a:cxn ang="0">
                  <a:pos x="0" y="8"/>
                </a:cxn>
                <a:cxn ang="0">
                  <a:pos x="1" y="12"/>
                </a:cxn>
                <a:cxn ang="0">
                  <a:pos x="9" y="16"/>
                </a:cxn>
                <a:cxn ang="0">
                  <a:pos x="17" y="19"/>
                </a:cxn>
                <a:cxn ang="0">
                  <a:pos x="24" y="22"/>
                </a:cxn>
                <a:cxn ang="0">
                  <a:pos x="34" y="23"/>
                </a:cxn>
                <a:cxn ang="0">
                  <a:pos x="41" y="23"/>
                </a:cxn>
                <a:cxn ang="0">
                  <a:pos x="49" y="23"/>
                </a:cxn>
                <a:cxn ang="0">
                  <a:pos x="58" y="22"/>
                </a:cxn>
                <a:cxn ang="0">
                  <a:pos x="66" y="19"/>
                </a:cxn>
                <a:cxn ang="0">
                  <a:pos x="72" y="16"/>
                </a:cxn>
                <a:cxn ang="0">
                  <a:pos x="78" y="12"/>
                </a:cxn>
                <a:cxn ang="0">
                  <a:pos x="83" y="8"/>
                </a:cxn>
                <a:cxn ang="0">
                  <a:pos x="83" y="2"/>
                </a:cxn>
                <a:cxn ang="0">
                  <a:pos x="75" y="5"/>
                </a:cxn>
                <a:cxn ang="0">
                  <a:pos x="66" y="6"/>
                </a:cxn>
                <a:cxn ang="0">
                  <a:pos x="57" y="8"/>
                </a:cxn>
                <a:cxn ang="0">
                  <a:pos x="49" y="9"/>
                </a:cxn>
                <a:cxn ang="0">
                  <a:pos x="40" y="8"/>
                </a:cxn>
                <a:cxn ang="0">
                  <a:pos x="31" y="6"/>
                </a:cxn>
                <a:cxn ang="0">
                  <a:pos x="23" y="5"/>
                </a:cxn>
                <a:cxn ang="0">
                  <a:pos x="15" y="0"/>
                </a:cxn>
              </a:cxnLst>
              <a:rect l="0" t="0" r="r" b="b"/>
              <a:pathLst>
                <a:path w="83" h="23">
                  <a:moveTo>
                    <a:pt x="15" y="0"/>
                  </a:moveTo>
                  <a:lnTo>
                    <a:pt x="9" y="2"/>
                  </a:lnTo>
                  <a:lnTo>
                    <a:pt x="4" y="3"/>
                  </a:lnTo>
                  <a:lnTo>
                    <a:pt x="0" y="8"/>
                  </a:lnTo>
                  <a:lnTo>
                    <a:pt x="1" y="12"/>
                  </a:lnTo>
                  <a:lnTo>
                    <a:pt x="9" y="16"/>
                  </a:lnTo>
                  <a:lnTo>
                    <a:pt x="17" y="19"/>
                  </a:lnTo>
                  <a:lnTo>
                    <a:pt x="24" y="22"/>
                  </a:lnTo>
                  <a:lnTo>
                    <a:pt x="34" y="23"/>
                  </a:lnTo>
                  <a:lnTo>
                    <a:pt x="41" y="23"/>
                  </a:lnTo>
                  <a:lnTo>
                    <a:pt x="49" y="23"/>
                  </a:lnTo>
                  <a:lnTo>
                    <a:pt x="58" y="22"/>
                  </a:lnTo>
                  <a:lnTo>
                    <a:pt x="66" y="19"/>
                  </a:lnTo>
                  <a:lnTo>
                    <a:pt x="72" y="16"/>
                  </a:lnTo>
                  <a:lnTo>
                    <a:pt x="78" y="12"/>
                  </a:lnTo>
                  <a:lnTo>
                    <a:pt x="83" y="8"/>
                  </a:lnTo>
                  <a:lnTo>
                    <a:pt x="83" y="2"/>
                  </a:lnTo>
                  <a:lnTo>
                    <a:pt x="75" y="5"/>
                  </a:lnTo>
                  <a:lnTo>
                    <a:pt x="66" y="6"/>
                  </a:lnTo>
                  <a:lnTo>
                    <a:pt x="57" y="8"/>
                  </a:lnTo>
                  <a:lnTo>
                    <a:pt x="49" y="9"/>
                  </a:lnTo>
                  <a:lnTo>
                    <a:pt x="40" y="8"/>
                  </a:lnTo>
                  <a:lnTo>
                    <a:pt x="31" y="6"/>
                  </a:lnTo>
                  <a:lnTo>
                    <a:pt x="23" y="5"/>
                  </a:lnTo>
                  <a:lnTo>
                    <a:pt x="15"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35"/>
            <p:cNvSpPr>
              <a:spLocks/>
            </p:cNvSpPr>
            <p:nvPr/>
          </p:nvSpPr>
          <p:spPr bwMode="auto">
            <a:xfrm>
              <a:off x="6340475" y="1252538"/>
              <a:ext cx="487363" cy="173038"/>
            </a:xfrm>
            <a:custGeom>
              <a:avLst/>
              <a:gdLst/>
              <a:ahLst/>
              <a:cxnLst>
                <a:cxn ang="0">
                  <a:pos x="1" y="45"/>
                </a:cxn>
                <a:cxn ang="0">
                  <a:pos x="9" y="71"/>
                </a:cxn>
                <a:cxn ang="0">
                  <a:pos x="23" y="96"/>
                </a:cxn>
                <a:cxn ang="0">
                  <a:pos x="43" y="116"/>
                </a:cxn>
                <a:cxn ang="0">
                  <a:pos x="75" y="137"/>
                </a:cxn>
                <a:cxn ang="0">
                  <a:pos x="118" y="156"/>
                </a:cxn>
                <a:cxn ang="0">
                  <a:pos x="160" y="168"/>
                </a:cxn>
                <a:cxn ang="0">
                  <a:pos x="200" y="177"/>
                </a:cxn>
                <a:cxn ang="0">
                  <a:pos x="238" y="188"/>
                </a:cxn>
                <a:cxn ang="0">
                  <a:pos x="280" y="196"/>
                </a:cxn>
                <a:cxn ang="0">
                  <a:pos x="321" y="205"/>
                </a:cxn>
                <a:cxn ang="0">
                  <a:pos x="363" y="211"/>
                </a:cxn>
                <a:cxn ang="0">
                  <a:pos x="403" y="216"/>
                </a:cxn>
                <a:cxn ang="0">
                  <a:pos x="445" y="217"/>
                </a:cxn>
                <a:cxn ang="0">
                  <a:pos x="486" y="217"/>
                </a:cxn>
                <a:cxn ang="0">
                  <a:pos x="529" y="213"/>
                </a:cxn>
                <a:cxn ang="0">
                  <a:pos x="560" y="207"/>
                </a:cxn>
                <a:cxn ang="0">
                  <a:pos x="576" y="201"/>
                </a:cxn>
                <a:cxn ang="0">
                  <a:pos x="589" y="190"/>
                </a:cxn>
                <a:cxn ang="0">
                  <a:pos x="605" y="179"/>
                </a:cxn>
                <a:cxn ang="0">
                  <a:pos x="606" y="168"/>
                </a:cxn>
                <a:cxn ang="0">
                  <a:pos x="594" y="165"/>
                </a:cxn>
                <a:cxn ang="0">
                  <a:pos x="580" y="167"/>
                </a:cxn>
                <a:cxn ang="0">
                  <a:pos x="560" y="171"/>
                </a:cxn>
                <a:cxn ang="0">
                  <a:pos x="523" y="177"/>
                </a:cxn>
                <a:cxn ang="0">
                  <a:pos x="480" y="179"/>
                </a:cxn>
                <a:cxn ang="0">
                  <a:pos x="435" y="176"/>
                </a:cxn>
                <a:cxn ang="0">
                  <a:pos x="392" y="171"/>
                </a:cxn>
                <a:cxn ang="0">
                  <a:pos x="349" y="164"/>
                </a:cxn>
                <a:cxn ang="0">
                  <a:pos x="308" y="153"/>
                </a:cxn>
                <a:cxn ang="0">
                  <a:pos x="264" y="142"/>
                </a:cxn>
                <a:cxn ang="0">
                  <a:pos x="223" y="131"/>
                </a:cxn>
                <a:cxn ang="0">
                  <a:pos x="141" y="108"/>
                </a:cxn>
                <a:cxn ang="0">
                  <a:pos x="66" y="70"/>
                </a:cxn>
                <a:cxn ang="0">
                  <a:pos x="33" y="33"/>
                </a:cxn>
                <a:cxn ang="0">
                  <a:pos x="24" y="6"/>
                </a:cxn>
                <a:cxn ang="0">
                  <a:pos x="13" y="3"/>
                </a:cxn>
                <a:cxn ang="0">
                  <a:pos x="4" y="20"/>
                </a:cxn>
              </a:cxnLst>
              <a:rect l="0" t="0" r="r" b="b"/>
              <a:pathLst>
                <a:path w="613" h="217">
                  <a:moveTo>
                    <a:pt x="0" y="30"/>
                  </a:moveTo>
                  <a:lnTo>
                    <a:pt x="1" y="45"/>
                  </a:lnTo>
                  <a:lnTo>
                    <a:pt x="4" y="59"/>
                  </a:lnTo>
                  <a:lnTo>
                    <a:pt x="9" y="71"/>
                  </a:lnTo>
                  <a:lnTo>
                    <a:pt x="15" y="83"/>
                  </a:lnTo>
                  <a:lnTo>
                    <a:pt x="23" y="96"/>
                  </a:lnTo>
                  <a:lnTo>
                    <a:pt x="33" y="107"/>
                  </a:lnTo>
                  <a:lnTo>
                    <a:pt x="43" y="116"/>
                  </a:lnTo>
                  <a:lnTo>
                    <a:pt x="55" y="125"/>
                  </a:lnTo>
                  <a:lnTo>
                    <a:pt x="75" y="137"/>
                  </a:lnTo>
                  <a:lnTo>
                    <a:pt x="97" y="148"/>
                  </a:lnTo>
                  <a:lnTo>
                    <a:pt x="118" y="156"/>
                  </a:lnTo>
                  <a:lnTo>
                    <a:pt x="140" y="162"/>
                  </a:lnTo>
                  <a:lnTo>
                    <a:pt x="160" y="168"/>
                  </a:lnTo>
                  <a:lnTo>
                    <a:pt x="181" y="173"/>
                  </a:lnTo>
                  <a:lnTo>
                    <a:pt x="200" y="177"/>
                  </a:lnTo>
                  <a:lnTo>
                    <a:pt x="217" y="184"/>
                  </a:lnTo>
                  <a:lnTo>
                    <a:pt x="238" y="188"/>
                  </a:lnTo>
                  <a:lnTo>
                    <a:pt x="260" y="193"/>
                  </a:lnTo>
                  <a:lnTo>
                    <a:pt x="280" y="196"/>
                  </a:lnTo>
                  <a:lnTo>
                    <a:pt x="301" y="201"/>
                  </a:lnTo>
                  <a:lnTo>
                    <a:pt x="321" y="205"/>
                  </a:lnTo>
                  <a:lnTo>
                    <a:pt x="343" y="208"/>
                  </a:lnTo>
                  <a:lnTo>
                    <a:pt x="363" y="211"/>
                  </a:lnTo>
                  <a:lnTo>
                    <a:pt x="383" y="214"/>
                  </a:lnTo>
                  <a:lnTo>
                    <a:pt x="403" y="216"/>
                  </a:lnTo>
                  <a:lnTo>
                    <a:pt x="425" y="217"/>
                  </a:lnTo>
                  <a:lnTo>
                    <a:pt x="445" y="217"/>
                  </a:lnTo>
                  <a:lnTo>
                    <a:pt x="466" y="217"/>
                  </a:lnTo>
                  <a:lnTo>
                    <a:pt x="486" y="217"/>
                  </a:lnTo>
                  <a:lnTo>
                    <a:pt x="508" y="216"/>
                  </a:lnTo>
                  <a:lnTo>
                    <a:pt x="529" y="213"/>
                  </a:lnTo>
                  <a:lnTo>
                    <a:pt x="551" y="208"/>
                  </a:lnTo>
                  <a:lnTo>
                    <a:pt x="560" y="207"/>
                  </a:lnTo>
                  <a:lnTo>
                    <a:pt x="568" y="204"/>
                  </a:lnTo>
                  <a:lnTo>
                    <a:pt x="576" y="201"/>
                  </a:lnTo>
                  <a:lnTo>
                    <a:pt x="583" y="196"/>
                  </a:lnTo>
                  <a:lnTo>
                    <a:pt x="589" y="190"/>
                  </a:lnTo>
                  <a:lnTo>
                    <a:pt x="597" y="185"/>
                  </a:lnTo>
                  <a:lnTo>
                    <a:pt x="605" y="179"/>
                  </a:lnTo>
                  <a:lnTo>
                    <a:pt x="613" y="174"/>
                  </a:lnTo>
                  <a:lnTo>
                    <a:pt x="606" y="168"/>
                  </a:lnTo>
                  <a:lnTo>
                    <a:pt x="600" y="165"/>
                  </a:lnTo>
                  <a:lnTo>
                    <a:pt x="594" y="165"/>
                  </a:lnTo>
                  <a:lnTo>
                    <a:pt x="588" y="165"/>
                  </a:lnTo>
                  <a:lnTo>
                    <a:pt x="580" y="167"/>
                  </a:lnTo>
                  <a:lnTo>
                    <a:pt x="571" y="170"/>
                  </a:lnTo>
                  <a:lnTo>
                    <a:pt x="560" y="171"/>
                  </a:lnTo>
                  <a:lnTo>
                    <a:pt x="546" y="174"/>
                  </a:lnTo>
                  <a:lnTo>
                    <a:pt x="523" y="177"/>
                  </a:lnTo>
                  <a:lnTo>
                    <a:pt x="502" y="179"/>
                  </a:lnTo>
                  <a:lnTo>
                    <a:pt x="480" y="179"/>
                  </a:lnTo>
                  <a:lnTo>
                    <a:pt x="457" y="177"/>
                  </a:lnTo>
                  <a:lnTo>
                    <a:pt x="435" y="176"/>
                  </a:lnTo>
                  <a:lnTo>
                    <a:pt x="414" y="174"/>
                  </a:lnTo>
                  <a:lnTo>
                    <a:pt x="392" y="171"/>
                  </a:lnTo>
                  <a:lnTo>
                    <a:pt x="371" y="167"/>
                  </a:lnTo>
                  <a:lnTo>
                    <a:pt x="349" y="164"/>
                  </a:lnTo>
                  <a:lnTo>
                    <a:pt x="328" y="159"/>
                  </a:lnTo>
                  <a:lnTo>
                    <a:pt x="308" y="153"/>
                  </a:lnTo>
                  <a:lnTo>
                    <a:pt x="286" y="148"/>
                  </a:lnTo>
                  <a:lnTo>
                    <a:pt x="264" y="142"/>
                  </a:lnTo>
                  <a:lnTo>
                    <a:pt x="243" y="137"/>
                  </a:lnTo>
                  <a:lnTo>
                    <a:pt x="223" y="131"/>
                  </a:lnTo>
                  <a:lnTo>
                    <a:pt x="201" y="127"/>
                  </a:lnTo>
                  <a:lnTo>
                    <a:pt x="141" y="108"/>
                  </a:lnTo>
                  <a:lnTo>
                    <a:pt x="97" y="90"/>
                  </a:lnTo>
                  <a:lnTo>
                    <a:pt x="66" y="70"/>
                  </a:lnTo>
                  <a:lnTo>
                    <a:pt x="46" y="50"/>
                  </a:lnTo>
                  <a:lnTo>
                    <a:pt x="33" y="33"/>
                  </a:lnTo>
                  <a:lnTo>
                    <a:pt x="27" y="17"/>
                  </a:lnTo>
                  <a:lnTo>
                    <a:pt x="24" y="6"/>
                  </a:lnTo>
                  <a:lnTo>
                    <a:pt x="23" y="0"/>
                  </a:lnTo>
                  <a:lnTo>
                    <a:pt x="13" y="3"/>
                  </a:lnTo>
                  <a:lnTo>
                    <a:pt x="9" y="11"/>
                  </a:lnTo>
                  <a:lnTo>
                    <a:pt x="4" y="20"/>
                  </a:lnTo>
                  <a:lnTo>
                    <a:pt x="0" y="3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Low Ropes Course</a:t>
            </a:r>
            <a:endParaRPr lang="en-US" sz="4400" dirty="0"/>
          </a:p>
        </p:txBody>
      </p:sp>
      <p:sp>
        <p:nvSpPr>
          <p:cNvPr id="3" name="Text Placeholder 2"/>
          <p:cNvSpPr>
            <a:spLocks noGrp="1"/>
          </p:cNvSpPr>
          <p:nvPr>
            <p:ph type="body" idx="1"/>
          </p:nvPr>
        </p:nvSpPr>
        <p:spPr>
          <a:xfrm>
            <a:off x="722313" y="2547938"/>
            <a:ext cx="7772400" cy="4005262"/>
          </a:xfrm>
        </p:spPr>
        <p:txBody>
          <a:bodyPr/>
          <a:lstStyle/>
          <a:p>
            <a:pPr>
              <a:buFont typeface="Wingdings" pitchFamily="2" charset="2"/>
              <a:buChar char=""/>
            </a:pPr>
            <a:r>
              <a:rPr lang="en-US" dirty="0" smtClean="0"/>
              <a:t>Low rope course are a series of obstacles at ground level.</a:t>
            </a:r>
          </a:p>
          <a:p>
            <a:pPr>
              <a:buFont typeface="Wingdings" pitchFamily="2" charset="2"/>
              <a:buChar char=""/>
            </a:pPr>
            <a:r>
              <a:rPr lang="en-US" dirty="0" smtClean="0"/>
              <a:t>Low rope courses are usually used for team building exercises.</a:t>
            </a:r>
          </a:p>
          <a:p>
            <a:pPr>
              <a:buFont typeface="Wingdings" pitchFamily="2" charset="2"/>
              <a:buChar char=""/>
            </a:pPr>
            <a:r>
              <a:rPr lang="en-US" dirty="0" smtClean="0"/>
              <a:t> Some examples of low rope elements are trust falls, Whale Watch, and Tire Traverse</a:t>
            </a:r>
          </a:p>
          <a:p>
            <a:pPr>
              <a:buFont typeface="Wingdings" pitchFamily="2" charset="2"/>
              <a:buChar char=""/>
            </a:pPr>
            <a:r>
              <a:rPr lang="en-US" dirty="0" smtClean="0"/>
              <a:t> Low rope elements vary on the amount of teamwork and leadership needed. </a:t>
            </a:r>
          </a:p>
          <a:p>
            <a:pPr>
              <a:buFont typeface="Wingdings" pitchFamily="2" charset="2"/>
              <a:buChar char=""/>
            </a:pPr>
            <a:r>
              <a:rPr lang="en-US" dirty="0" smtClean="0"/>
              <a:t> In order to successfully complete a low rope element</a:t>
            </a:r>
            <a:endParaRPr lang="en-US" dirty="0"/>
          </a:p>
        </p:txBody>
      </p:sp>
      <p:grpSp>
        <p:nvGrpSpPr>
          <p:cNvPr id="37" name="Group 36"/>
          <p:cNvGrpSpPr/>
          <p:nvPr/>
        </p:nvGrpSpPr>
        <p:grpSpPr>
          <a:xfrm>
            <a:off x="5505450" y="152400"/>
            <a:ext cx="2419350" cy="2138363"/>
            <a:chOff x="5486400" y="152400"/>
            <a:chExt cx="2419350" cy="2138363"/>
          </a:xfrm>
        </p:grpSpPr>
        <p:sp>
          <p:nvSpPr>
            <p:cNvPr id="1029" name="AutoShape 5"/>
            <p:cNvSpPr>
              <a:spLocks noChangeAspect="1" noChangeArrowheads="1" noTextEdit="1"/>
            </p:cNvSpPr>
            <p:nvPr/>
          </p:nvSpPr>
          <p:spPr bwMode="auto">
            <a:xfrm>
              <a:off x="5486400" y="152400"/>
              <a:ext cx="2419350" cy="213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1" name="Freeform 7"/>
            <p:cNvSpPr>
              <a:spLocks/>
            </p:cNvSpPr>
            <p:nvPr/>
          </p:nvSpPr>
          <p:spPr bwMode="auto">
            <a:xfrm>
              <a:off x="5486400" y="163513"/>
              <a:ext cx="2417763" cy="2111375"/>
            </a:xfrm>
            <a:custGeom>
              <a:avLst/>
              <a:gdLst/>
              <a:ahLst/>
              <a:cxnLst>
                <a:cxn ang="0">
                  <a:pos x="1659" y="118"/>
                </a:cxn>
                <a:cxn ang="0">
                  <a:pos x="1431" y="240"/>
                </a:cxn>
                <a:cxn ang="0">
                  <a:pos x="1226" y="333"/>
                </a:cxn>
                <a:cxn ang="0">
                  <a:pos x="1073" y="354"/>
                </a:cxn>
                <a:cxn ang="0">
                  <a:pos x="961" y="359"/>
                </a:cxn>
                <a:cxn ang="0">
                  <a:pos x="856" y="357"/>
                </a:cxn>
                <a:cxn ang="0">
                  <a:pos x="693" y="350"/>
                </a:cxn>
                <a:cxn ang="0">
                  <a:pos x="473" y="336"/>
                </a:cxn>
                <a:cxn ang="0">
                  <a:pos x="294" y="346"/>
                </a:cxn>
                <a:cxn ang="0">
                  <a:pos x="139" y="420"/>
                </a:cxn>
                <a:cxn ang="0">
                  <a:pos x="22" y="574"/>
                </a:cxn>
                <a:cxn ang="0">
                  <a:pos x="0" y="722"/>
                </a:cxn>
                <a:cxn ang="0">
                  <a:pos x="22" y="890"/>
                </a:cxn>
                <a:cxn ang="0">
                  <a:pos x="71" y="1038"/>
                </a:cxn>
                <a:cxn ang="0">
                  <a:pos x="174" y="1261"/>
                </a:cxn>
                <a:cxn ang="0">
                  <a:pos x="325" y="1571"/>
                </a:cxn>
                <a:cxn ang="0">
                  <a:pos x="454" y="1871"/>
                </a:cxn>
                <a:cxn ang="0">
                  <a:pos x="507" y="2130"/>
                </a:cxn>
                <a:cxn ang="0">
                  <a:pos x="519" y="2423"/>
                </a:cxn>
                <a:cxn ang="0">
                  <a:pos x="599" y="2581"/>
                </a:cxn>
                <a:cxn ang="0">
                  <a:pos x="745" y="2648"/>
                </a:cxn>
                <a:cxn ang="0">
                  <a:pos x="896" y="2658"/>
                </a:cxn>
                <a:cxn ang="0">
                  <a:pos x="1037" y="2640"/>
                </a:cxn>
                <a:cxn ang="0">
                  <a:pos x="1177" y="2601"/>
                </a:cxn>
                <a:cxn ang="0">
                  <a:pos x="1337" y="2552"/>
                </a:cxn>
                <a:cxn ang="0">
                  <a:pos x="1519" y="2511"/>
                </a:cxn>
                <a:cxn ang="0">
                  <a:pos x="1727" y="2498"/>
                </a:cxn>
                <a:cxn ang="0">
                  <a:pos x="1939" y="2518"/>
                </a:cxn>
                <a:cxn ang="0">
                  <a:pos x="2121" y="2532"/>
                </a:cxn>
                <a:cxn ang="0">
                  <a:pos x="2281" y="2535"/>
                </a:cxn>
                <a:cxn ang="0">
                  <a:pos x="2423" y="2531"/>
                </a:cxn>
                <a:cxn ang="0">
                  <a:pos x="2549" y="2515"/>
                </a:cxn>
                <a:cxn ang="0">
                  <a:pos x="2657" y="2494"/>
                </a:cxn>
                <a:cxn ang="0">
                  <a:pos x="2755" y="2461"/>
                </a:cxn>
                <a:cxn ang="0">
                  <a:pos x="2860" y="2407"/>
                </a:cxn>
                <a:cxn ang="0">
                  <a:pos x="2937" y="2343"/>
                </a:cxn>
                <a:cxn ang="0">
                  <a:pos x="2991" y="2270"/>
                </a:cxn>
                <a:cxn ang="0">
                  <a:pos x="3037" y="2133"/>
                </a:cxn>
                <a:cxn ang="0">
                  <a:pos x="3046" y="1971"/>
                </a:cxn>
                <a:cxn ang="0">
                  <a:pos x="3033" y="1802"/>
                </a:cxn>
                <a:cxn ang="0">
                  <a:pos x="2999" y="1602"/>
                </a:cxn>
                <a:cxn ang="0">
                  <a:pos x="2936" y="1328"/>
                </a:cxn>
                <a:cxn ang="0">
                  <a:pos x="2834" y="862"/>
                </a:cxn>
                <a:cxn ang="0">
                  <a:pos x="2834" y="517"/>
                </a:cxn>
                <a:cxn ang="0">
                  <a:pos x="2786" y="251"/>
                </a:cxn>
                <a:cxn ang="0">
                  <a:pos x="2711" y="143"/>
                </a:cxn>
                <a:cxn ang="0">
                  <a:pos x="2618" y="80"/>
                </a:cxn>
                <a:cxn ang="0">
                  <a:pos x="2543" y="51"/>
                </a:cxn>
                <a:cxn ang="0">
                  <a:pos x="2455" y="28"/>
                </a:cxn>
                <a:cxn ang="0">
                  <a:pos x="2336" y="9"/>
                </a:cxn>
                <a:cxn ang="0">
                  <a:pos x="2167" y="0"/>
                </a:cxn>
                <a:cxn ang="0">
                  <a:pos x="2016" y="9"/>
                </a:cxn>
                <a:cxn ang="0">
                  <a:pos x="1882" y="35"/>
                </a:cxn>
              </a:cxnLst>
              <a:rect l="0" t="0" r="r" b="b"/>
              <a:pathLst>
                <a:path w="3046" h="2660">
                  <a:moveTo>
                    <a:pt x="1882" y="35"/>
                  </a:moveTo>
                  <a:lnTo>
                    <a:pt x="1822" y="52"/>
                  </a:lnTo>
                  <a:lnTo>
                    <a:pt x="1765" y="72"/>
                  </a:lnTo>
                  <a:lnTo>
                    <a:pt x="1711" y="94"/>
                  </a:lnTo>
                  <a:lnTo>
                    <a:pt x="1659" y="118"/>
                  </a:lnTo>
                  <a:lnTo>
                    <a:pt x="1609" y="142"/>
                  </a:lnTo>
                  <a:lnTo>
                    <a:pt x="1562" y="166"/>
                  </a:lnTo>
                  <a:lnTo>
                    <a:pt x="1517" y="192"/>
                  </a:lnTo>
                  <a:lnTo>
                    <a:pt x="1472" y="217"/>
                  </a:lnTo>
                  <a:lnTo>
                    <a:pt x="1431" y="240"/>
                  </a:lnTo>
                  <a:lnTo>
                    <a:pt x="1388" y="263"/>
                  </a:lnTo>
                  <a:lnTo>
                    <a:pt x="1348" y="283"/>
                  </a:lnTo>
                  <a:lnTo>
                    <a:pt x="1308" y="303"/>
                  </a:lnTo>
                  <a:lnTo>
                    <a:pt x="1266" y="319"/>
                  </a:lnTo>
                  <a:lnTo>
                    <a:pt x="1226" y="333"/>
                  </a:lnTo>
                  <a:lnTo>
                    <a:pt x="1186" y="342"/>
                  </a:lnTo>
                  <a:lnTo>
                    <a:pt x="1144" y="348"/>
                  </a:lnTo>
                  <a:lnTo>
                    <a:pt x="1120" y="350"/>
                  </a:lnTo>
                  <a:lnTo>
                    <a:pt x="1097" y="353"/>
                  </a:lnTo>
                  <a:lnTo>
                    <a:pt x="1073" y="354"/>
                  </a:lnTo>
                  <a:lnTo>
                    <a:pt x="1050" y="356"/>
                  </a:lnTo>
                  <a:lnTo>
                    <a:pt x="1027" y="356"/>
                  </a:lnTo>
                  <a:lnTo>
                    <a:pt x="1004" y="357"/>
                  </a:lnTo>
                  <a:lnTo>
                    <a:pt x="983" y="357"/>
                  </a:lnTo>
                  <a:lnTo>
                    <a:pt x="961" y="359"/>
                  </a:lnTo>
                  <a:lnTo>
                    <a:pt x="940" y="359"/>
                  </a:lnTo>
                  <a:lnTo>
                    <a:pt x="918" y="359"/>
                  </a:lnTo>
                  <a:lnTo>
                    <a:pt x="896" y="359"/>
                  </a:lnTo>
                  <a:lnTo>
                    <a:pt x="876" y="359"/>
                  </a:lnTo>
                  <a:lnTo>
                    <a:pt x="856" y="357"/>
                  </a:lnTo>
                  <a:lnTo>
                    <a:pt x="836" y="357"/>
                  </a:lnTo>
                  <a:lnTo>
                    <a:pt x="816" y="357"/>
                  </a:lnTo>
                  <a:lnTo>
                    <a:pt x="796" y="356"/>
                  </a:lnTo>
                  <a:lnTo>
                    <a:pt x="744" y="353"/>
                  </a:lnTo>
                  <a:lnTo>
                    <a:pt x="693" y="350"/>
                  </a:lnTo>
                  <a:lnTo>
                    <a:pt x="645" y="346"/>
                  </a:lnTo>
                  <a:lnTo>
                    <a:pt x="599" y="343"/>
                  </a:lnTo>
                  <a:lnTo>
                    <a:pt x="556" y="340"/>
                  </a:lnTo>
                  <a:lnTo>
                    <a:pt x="513" y="337"/>
                  </a:lnTo>
                  <a:lnTo>
                    <a:pt x="473" y="336"/>
                  </a:lnTo>
                  <a:lnTo>
                    <a:pt x="434" y="334"/>
                  </a:lnTo>
                  <a:lnTo>
                    <a:pt x="396" y="336"/>
                  </a:lnTo>
                  <a:lnTo>
                    <a:pt x="360" y="337"/>
                  </a:lnTo>
                  <a:lnTo>
                    <a:pt x="327" y="340"/>
                  </a:lnTo>
                  <a:lnTo>
                    <a:pt x="294" y="346"/>
                  </a:lnTo>
                  <a:lnTo>
                    <a:pt x="262" y="356"/>
                  </a:lnTo>
                  <a:lnTo>
                    <a:pt x="231" y="365"/>
                  </a:lnTo>
                  <a:lnTo>
                    <a:pt x="202" y="379"/>
                  </a:lnTo>
                  <a:lnTo>
                    <a:pt x="174" y="396"/>
                  </a:lnTo>
                  <a:lnTo>
                    <a:pt x="139" y="420"/>
                  </a:lnTo>
                  <a:lnTo>
                    <a:pt x="108" y="447"/>
                  </a:lnTo>
                  <a:lnTo>
                    <a:pt x="80" y="474"/>
                  </a:lnTo>
                  <a:lnTo>
                    <a:pt x="57" y="505"/>
                  </a:lnTo>
                  <a:lnTo>
                    <a:pt x="37" y="537"/>
                  </a:lnTo>
                  <a:lnTo>
                    <a:pt x="22" y="574"/>
                  </a:lnTo>
                  <a:lnTo>
                    <a:pt x="11" y="613"/>
                  </a:lnTo>
                  <a:lnTo>
                    <a:pt x="5" y="656"/>
                  </a:lnTo>
                  <a:lnTo>
                    <a:pt x="3" y="678"/>
                  </a:lnTo>
                  <a:lnTo>
                    <a:pt x="2" y="699"/>
                  </a:lnTo>
                  <a:lnTo>
                    <a:pt x="0" y="722"/>
                  </a:lnTo>
                  <a:lnTo>
                    <a:pt x="0" y="747"/>
                  </a:lnTo>
                  <a:lnTo>
                    <a:pt x="2" y="781"/>
                  </a:lnTo>
                  <a:lnTo>
                    <a:pt x="6" y="815"/>
                  </a:lnTo>
                  <a:lnTo>
                    <a:pt x="12" y="852"/>
                  </a:lnTo>
                  <a:lnTo>
                    <a:pt x="22" y="890"/>
                  </a:lnTo>
                  <a:lnTo>
                    <a:pt x="29" y="916"/>
                  </a:lnTo>
                  <a:lnTo>
                    <a:pt x="37" y="944"/>
                  </a:lnTo>
                  <a:lnTo>
                    <a:pt x="48" y="973"/>
                  </a:lnTo>
                  <a:lnTo>
                    <a:pt x="59" y="1004"/>
                  </a:lnTo>
                  <a:lnTo>
                    <a:pt x="71" y="1038"/>
                  </a:lnTo>
                  <a:lnTo>
                    <a:pt x="86" y="1073"/>
                  </a:lnTo>
                  <a:lnTo>
                    <a:pt x="102" y="1109"/>
                  </a:lnTo>
                  <a:lnTo>
                    <a:pt x="119" y="1147"/>
                  </a:lnTo>
                  <a:lnTo>
                    <a:pt x="145" y="1203"/>
                  </a:lnTo>
                  <a:lnTo>
                    <a:pt x="174" y="1261"/>
                  </a:lnTo>
                  <a:lnTo>
                    <a:pt x="203" y="1321"/>
                  </a:lnTo>
                  <a:lnTo>
                    <a:pt x="234" y="1383"/>
                  </a:lnTo>
                  <a:lnTo>
                    <a:pt x="265" y="1445"/>
                  </a:lnTo>
                  <a:lnTo>
                    <a:pt x="296" y="1508"/>
                  </a:lnTo>
                  <a:lnTo>
                    <a:pt x="325" y="1571"/>
                  </a:lnTo>
                  <a:lnTo>
                    <a:pt x="356" y="1633"/>
                  </a:lnTo>
                  <a:lnTo>
                    <a:pt x="384" y="1694"/>
                  </a:lnTo>
                  <a:lnTo>
                    <a:pt x="410" y="1756"/>
                  </a:lnTo>
                  <a:lnTo>
                    <a:pt x="433" y="1814"/>
                  </a:lnTo>
                  <a:lnTo>
                    <a:pt x="454" y="1871"/>
                  </a:lnTo>
                  <a:lnTo>
                    <a:pt x="473" y="1925"/>
                  </a:lnTo>
                  <a:lnTo>
                    <a:pt x="487" y="1978"/>
                  </a:lnTo>
                  <a:lnTo>
                    <a:pt x="497" y="2025"/>
                  </a:lnTo>
                  <a:lnTo>
                    <a:pt x="504" y="2070"/>
                  </a:lnTo>
                  <a:lnTo>
                    <a:pt x="507" y="2130"/>
                  </a:lnTo>
                  <a:lnTo>
                    <a:pt x="508" y="2192"/>
                  </a:lnTo>
                  <a:lnTo>
                    <a:pt x="508" y="2252"/>
                  </a:lnTo>
                  <a:lnTo>
                    <a:pt x="510" y="2310"/>
                  </a:lnTo>
                  <a:lnTo>
                    <a:pt x="513" y="2367"/>
                  </a:lnTo>
                  <a:lnTo>
                    <a:pt x="519" y="2423"/>
                  </a:lnTo>
                  <a:lnTo>
                    <a:pt x="531" y="2472"/>
                  </a:lnTo>
                  <a:lnTo>
                    <a:pt x="550" y="2518"/>
                  </a:lnTo>
                  <a:lnTo>
                    <a:pt x="564" y="2541"/>
                  </a:lnTo>
                  <a:lnTo>
                    <a:pt x="581" y="2563"/>
                  </a:lnTo>
                  <a:lnTo>
                    <a:pt x="599" y="2581"/>
                  </a:lnTo>
                  <a:lnTo>
                    <a:pt x="621" y="2598"/>
                  </a:lnTo>
                  <a:lnTo>
                    <a:pt x="647" y="2615"/>
                  </a:lnTo>
                  <a:lnTo>
                    <a:pt x="676" y="2628"/>
                  </a:lnTo>
                  <a:lnTo>
                    <a:pt x="708" y="2638"/>
                  </a:lnTo>
                  <a:lnTo>
                    <a:pt x="745" y="2648"/>
                  </a:lnTo>
                  <a:lnTo>
                    <a:pt x="776" y="2652"/>
                  </a:lnTo>
                  <a:lnTo>
                    <a:pt x="807" y="2657"/>
                  </a:lnTo>
                  <a:lnTo>
                    <a:pt x="838" y="2658"/>
                  </a:lnTo>
                  <a:lnTo>
                    <a:pt x="867" y="2660"/>
                  </a:lnTo>
                  <a:lnTo>
                    <a:pt x="896" y="2658"/>
                  </a:lnTo>
                  <a:lnTo>
                    <a:pt x="924" y="2657"/>
                  </a:lnTo>
                  <a:lnTo>
                    <a:pt x="953" y="2654"/>
                  </a:lnTo>
                  <a:lnTo>
                    <a:pt x="981" y="2649"/>
                  </a:lnTo>
                  <a:lnTo>
                    <a:pt x="1009" y="2645"/>
                  </a:lnTo>
                  <a:lnTo>
                    <a:pt x="1037" y="2640"/>
                  </a:lnTo>
                  <a:lnTo>
                    <a:pt x="1064" y="2632"/>
                  </a:lnTo>
                  <a:lnTo>
                    <a:pt x="1092" y="2626"/>
                  </a:lnTo>
                  <a:lnTo>
                    <a:pt x="1120" y="2618"/>
                  </a:lnTo>
                  <a:lnTo>
                    <a:pt x="1149" y="2609"/>
                  </a:lnTo>
                  <a:lnTo>
                    <a:pt x="1177" y="2601"/>
                  </a:lnTo>
                  <a:lnTo>
                    <a:pt x="1204" y="2592"/>
                  </a:lnTo>
                  <a:lnTo>
                    <a:pt x="1237" y="2581"/>
                  </a:lnTo>
                  <a:lnTo>
                    <a:pt x="1269" y="2572"/>
                  </a:lnTo>
                  <a:lnTo>
                    <a:pt x="1303" y="2561"/>
                  </a:lnTo>
                  <a:lnTo>
                    <a:pt x="1337" y="2552"/>
                  </a:lnTo>
                  <a:lnTo>
                    <a:pt x="1372" y="2541"/>
                  </a:lnTo>
                  <a:lnTo>
                    <a:pt x="1406" y="2534"/>
                  </a:lnTo>
                  <a:lnTo>
                    <a:pt x="1443" y="2524"/>
                  </a:lnTo>
                  <a:lnTo>
                    <a:pt x="1480" y="2517"/>
                  </a:lnTo>
                  <a:lnTo>
                    <a:pt x="1519" y="2511"/>
                  </a:lnTo>
                  <a:lnTo>
                    <a:pt x="1557" y="2506"/>
                  </a:lnTo>
                  <a:lnTo>
                    <a:pt x="1597" y="2501"/>
                  </a:lnTo>
                  <a:lnTo>
                    <a:pt x="1639" y="2498"/>
                  </a:lnTo>
                  <a:lnTo>
                    <a:pt x="1682" y="2498"/>
                  </a:lnTo>
                  <a:lnTo>
                    <a:pt x="1727" y="2498"/>
                  </a:lnTo>
                  <a:lnTo>
                    <a:pt x="1773" y="2501"/>
                  </a:lnTo>
                  <a:lnTo>
                    <a:pt x="1820" y="2506"/>
                  </a:lnTo>
                  <a:lnTo>
                    <a:pt x="1861" y="2511"/>
                  </a:lnTo>
                  <a:lnTo>
                    <a:pt x="1901" y="2515"/>
                  </a:lnTo>
                  <a:lnTo>
                    <a:pt x="1939" y="2518"/>
                  </a:lnTo>
                  <a:lnTo>
                    <a:pt x="1978" y="2523"/>
                  </a:lnTo>
                  <a:lnTo>
                    <a:pt x="2015" y="2526"/>
                  </a:lnTo>
                  <a:lnTo>
                    <a:pt x="2050" y="2528"/>
                  </a:lnTo>
                  <a:lnTo>
                    <a:pt x="2085" y="2531"/>
                  </a:lnTo>
                  <a:lnTo>
                    <a:pt x="2121" y="2532"/>
                  </a:lnTo>
                  <a:lnTo>
                    <a:pt x="2155" y="2534"/>
                  </a:lnTo>
                  <a:lnTo>
                    <a:pt x="2187" y="2535"/>
                  </a:lnTo>
                  <a:lnTo>
                    <a:pt x="2219" y="2535"/>
                  </a:lnTo>
                  <a:lnTo>
                    <a:pt x="2250" y="2535"/>
                  </a:lnTo>
                  <a:lnTo>
                    <a:pt x="2281" y="2535"/>
                  </a:lnTo>
                  <a:lnTo>
                    <a:pt x="2310" y="2535"/>
                  </a:lnTo>
                  <a:lnTo>
                    <a:pt x="2340" y="2535"/>
                  </a:lnTo>
                  <a:lnTo>
                    <a:pt x="2367" y="2534"/>
                  </a:lnTo>
                  <a:lnTo>
                    <a:pt x="2395" y="2532"/>
                  </a:lnTo>
                  <a:lnTo>
                    <a:pt x="2423" y="2531"/>
                  </a:lnTo>
                  <a:lnTo>
                    <a:pt x="2449" y="2528"/>
                  </a:lnTo>
                  <a:lnTo>
                    <a:pt x="2475" y="2524"/>
                  </a:lnTo>
                  <a:lnTo>
                    <a:pt x="2501" y="2523"/>
                  </a:lnTo>
                  <a:lnTo>
                    <a:pt x="2524" y="2518"/>
                  </a:lnTo>
                  <a:lnTo>
                    <a:pt x="2549" y="2515"/>
                  </a:lnTo>
                  <a:lnTo>
                    <a:pt x="2572" y="2511"/>
                  </a:lnTo>
                  <a:lnTo>
                    <a:pt x="2594" y="2507"/>
                  </a:lnTo>
                  <a:lnTo>
                    <a:pt x="2615" y="2503"/>
                  </a:lnTo>
                  <a:lnTo>
                    <a:pt x="2637" y="2498"/>
                  </a:lnTo>
                  <a:lnTo>
                    <a:pt x="2657" y="2494"/>
                  </a:lnTo>
                  <a:lnTo>
                    <a:pt x="2675" y="2487"/>
                  </a:lnTo>
                  <a:lnTo>
                    <a:pt x="2695" y="2483"/>
                  </a:lnTo>
                  <a:lnTo>
                    <a:pt x="2714" y="2477"/>
                  </a:lnTo>
                  <a:lnTo>
                    <a:pt x="2731" y="2471"/>
                  </a:lnTo>
                  <a:lnTo>
                    <a:pt x="2755" y="2461"/>
                  </a:lnTo>
                  <a:lnTo>
                    <a:pt x="2778" y="2450"/>
                  </a:lnTo>
                  <a:lnTo>
                    <a:pt x="2802" y="2441"/>
                  </a:lnTo>
                  <a:lnTo>
                    <a:pt x="2822" y="2429"/>
                  </a:lnTo>
                  <a:lnTo>
                    <a:pt x="2842" y="2418"/>
                  </a:lnTo>
                  <a:lnTo>
                    <a:pt x="2860" y="2407"/>
                  </a:lnTo>
                  <a:lnTo>
                    <a:pt x="2879" y="2395"/>
                  </a:lnTo>
                  <a:lnTo>
                    <a:pt x="2894" y="2381"/>
                  </a:lnTo>
                  <a:lnTo>
                    <a:pt x="2909" y="2369"/>
                  </a:lnTo>
                  <a:lnTo>
                    <a:pt x="2925" y="2357"/>
                  </a:lnTo>
                  <a:lnTo>
                    <a:pt x="2937" y="2343"/>
                  </a:lnTo>
                  <a:lnTo>
                    <a:pt x="2949" y="2329"/>
                  </a:lnTo>
                  <a:lnTo>
                    <a:pt x="2962" y="2315"/>
                  </a:lnTo>
                  <a:lnTo>
                    <a:pt x="2973" y="2300"/>
                  </a:lnTo>
                  <a:lnTo>
                    <a:pt x="2982" y="2286"/>
                  </a:lnTo>
                  <a:lnTo>
                    <a:pt x="2991" y="2270"/>
                  </a:lnTo>
                  <a:lnTo>
                    <a:pt x="3003" y="2246"/>
                  </a:lnTo>
                  <a:lnTo>
                    <a:pt x="3014" y="2219"/>
                  </a:lnTo>
                  <a:lnTo>
                    <a:pt x="3023" y="2192"/>
                  </a:lnTo>
                  <a:lnTo>
                    <a:pt x="3031" y="2164"/>
                  </a:lnTo>
                  <a:lnTo>
                    <a:pt x="3037" y="2133"/>
                  </a:lnTo>
                  <a:lnTo>
                    <a:pt x="3042" y="2101"/>
                  </a:lnTo>
                  <a:lnTo>
                    <a:pt x="3045" y="2068"/>
                  </a:lnTo>
                  <a:lnTo>
                    <a:pt x="3046" y="2035"/>
                  </a:lnTo>
                  <a:lnTo>
                    <a:pt x="3046" y="2004"/>
                  </a:lnTo>
                  <a:lnTo>
                    <a:pt x="3046" y="1971"/>
                  </a:lnTo>
                  <a:lnTo>
                    <a:pt x="3045" y="1939"/>
                  </a:lnTo>
                  <a:lnTo>
                    <a:pt x="3043" y="1905"/>
                  </a:lnTo>
                  <a:lnTo>
                    <a:pt x="3040" y="1871"/>
                  </a:lnTo>
                  <a:lnTo>
                    <a:pt x="3037" y="1837"/>
                  </a:lnTo>
                  <a:lnTo>
                    <a:pt x="3033" y="1802"/>
                  </a:lnTo>
                  <a:lnTo>
                    <a:pt x="3026" y="1767"/>
                  </a:lnTo>
                  <a:lnTo>
                    <a:pt x="3020" y="1727"/>
                  </a:lnTo>
                  <a:lnTo>
                    <a:pt x="3014" y="1685"/>
                  </a:lnTo>
                  <a:lnTo>
                    <a:pt x="3006" y="1643"/>
                  </a:lnTo>
                  <a:lnTo>
                    <a:pt x="2999" y="1602"/>
                  </a:lnTo>
                  <a:lnTo>
                    <a:pt x="2989" y="1560"/>
                  </a:lnTo>
                  <a:lnTo>
                    <a:pt x="2980" y="1517"/>
                  </a:lnTo>
                  <a:lnTo>
                    <a:pt x="2971" y="1475"/>
                  </a:lnTo>
                  <a:lnTo>
                    <a:pt x="2962" y="1434"/>
                  </a:lnTo>
                  <a:lnTo>
                    <a:pt x="2936" y="1328"/>
                  </a:lnTo>
                  <a:lnTo>
                    <a:pt x="2911" y="1224"/>
                  </a:lnTo>
                  <a:lnTo>
                    <a:pt x="2886" y="1126"/>
                  </a:lnTo>
                  <a:lnTo>
                    <a:pt x="2865" y="1032"/>
                  </a:lnTo>
                  <a:lnTo>
                    <a:pt x="2846" y="944"/>
                  </a:lnTo>
                  <a:lnTo>
                    <a:pt x="2834" y="862"/>
                  </a:lnTo>
                  <a:lnTo>
                    <a:pt x="2826" y="792"/>
                  </a:lnTo>
                  <a:lnTo>
                    <a:pt x="2826" y="732"/>
                  </a:lnTo>
                  <a:lnTo>
                    <a:pt x="2831" y="654"/>
                  </a:lnTo>
                  <a:lnTo>
                    <a:pt x="2834" y="584"/>
                  </a:lnTo>
                  <a:lnTo>
                    <a:pt x="2834" y="517"/>
                  </a:lnTo>
                  <a:lnTo>
                    <a:pt x="2831" y="454"/>
                  </a:lnTo>
                  <a:lnTo>
                    <a:pt x="2825" y="397"/>
                  </a:lnTo>
                  <a:lnTo>
                    <a:pt x="2815" y="345"/>
                  </a:lnTo>
                  <a:lnTo>
                    <a:pt x="2803" y="296"/>
                  </a:lnTo>
                  <a:lnTo>
                    <a:pt x="2786" y="251"/>
                  </a:lnTo>
                  <a:lnTo>
                    <a:pt x="2774" y="226"/>
                  </a:lnTo>
                  <a:lnTo>
                    <a:pt x="2762" y="205"/>
                  </a:lnTo>
                  <a:lnTo>
                    <a:pt x="2746" y="183"/>
                  </a:lnTo>
                  <a:lnTo>
                    <a:pt x="2729" y="163"/>
                  </a:lnTo>
                  <a:lnTo>
                    <a:pt x="2711" y="143"/>
                  </a:lnTo>
                  <a:lnTo>
                    <a:pt x="2691" y="126"/>
                  </a:lnTo>
                  <a:lnTo>
                    <a:pt x="2669" y="109"/>
                  </a:lnTo>
                  <a:lnTo>
                    <a:pt x="2644" y="94"/>
                  </a:lnTo>
                  <a:lnTo>
                    <a:pt x="2632" y="86"/>
                  </a:lnTo>
                  <a:lnTo>
                    <a:pt x="2618" y="80"/>
                  </a:lnTo>
                  <a:lnTo>
                    <a:pt x="2604" y="74"/>
                  </a:lnTo>
                  <a:lnTo>
                    <a:pt x="2589" y="68"/>
                  </a:lnTo>
                  <a:lnTo>
                    <a:pt x="2575" y="61"/>
                  </a:lnTo>
                  <a:lnTo>
                    <a:pt x="2560" y="55"/>
                  </a:lnTo>
                  <a:lnTo>
                    <a:pt x="2543" y="51"/>
                  </a:lnTo>
                  <a:lnTo>
                    <a:pt x="2527" y="45"/>
                  </a:lnTo>
                  <a:lnTo>
                    <a:pt x="2510" y="40"/>
                  </a:lnTo>
                  <a:lnTo>
                    <a:pt x="2492" y="35"/>
                  </a:lnTo>
                  <a:lnTo>
                    <a:pt x="2474" y="31"/>
                  </a:lnTo>
                  <a:lnTo>
                    <a:pt x="2455" y="28"/>
                  </a:lnTo>
                  <a:lnTo>
                    <a:pt x="2435" y="23"/>
                  </a:lnTo>
                  <a:lnTo>
                    <a:pt x="2415" y="20"/>
                  </a:lnTo>
                  <a:lnTo>
                    <a:pt x="2395" y="17"/>
                  </a:lnTo>
                  <a:lnTo>
                    <a:pt x="2373" y="14"/>
                  </a:lnTo>
                  <a:lnTo>
                    <a:pt x="2336" y="9"/>
                  </a:lnTo>
                  <a:lnTo>
                    <a:pt x="2301" y="6"/>
                  </a:lnTo>
                  <a:lnTo>
                    <a:pt x="2267" y="3"/>
                  </a:lnTo>
                  <a:lnTo>
                    <a:pt x="2233" y="0"/>
                  </a:lnTo>
                  <a:lnTo>
                    <a:pt x="2199" y="0"/>
                  </a:lnTo>
                  <a:lnTo>
                    <a:pt x="2167" y="0"/>
                  </a:lnTo>
                  <a:lnTo>
                    <a:pt x="2136" y="0"/>
                  </a:lnTo>
                  <a:lnTo>
                    <a:pt x="2105" y="1"/>
                  </a:lnTo>
                  <a:lnTo>
                    <a:pt x="2075" y="3"/>
                  </a:lnTo>
                  <a:lnTo>
                    <a:pt x="2045" y="6"/>
                  </a:lnTo>
                  <a:lnTo>
                    <a:pt x="2016" y="9"/>
                  </a:lnTo>
                  <a:lnTo>
                    <a:pt x="1988" y="14"/>
                  </a:lnTo>
                  <a:lnTo>
                    <a:pt x="1961" y="18"/>
                  </a:lnTo>
                  <a:lnTo>
                    <a:pt x="1934" y="23"/>
                  </a:lnTo>
                  <a:lnTo>
                    <a:pt x="1908" y="29"/>
                  </a:lnTo>
                  <a:lnTo>
                    <a:pt x="1882" y="35"/>
                  </a:lnTo>
                  <a:close/>
                </a:path>
              </a:pathLst>
            </a:custGeom>
            <a:solidFill>
              <a:schemeClr val="accent6">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2" name="Freeform 8"/>
            <p:cNvSpPr>
              <a:spLocks/>
            </p:cNvSpPr>
            <p:nvPr/>
          </p:nvSpPr>
          <p:spPr bwMode="auto">
            <a:xfrm>
              <a:off x="6321425" y="762000"/>
              <a:ext cx="1503363" cy="1087438"/>
            </a:xfrm>
            <a:custGeom>
              <a:avLst/>
              <a:gdLst/>
              <a:ahLst/>
              <a:cxnLst>
                <a:cxn ang="0">
                  <a:pos x="1365" y="165"/>
                </a:cxn>
                <a:cxn ang="0">
                  <a:pos x="1405" y="91"/>
                </a:cxn>
                <a:cxn ang="0">
                  <a:pos x="1343" y="34"/>
                </a:cxn>
                <a:cxn ang="0">
                  <a:pos x="1271" y="40"/>
                </a:cxn>
                <a:cxn ang="0">
                  <a:pos x="1218" y="82"/>
                </a:cxn>
                <a:cxn ang="0">
                  <a:pos x="1166" y="206"/>
                </a:cxn>
                <a:cxn ang="0">
                  <a:pos x="1124" y="237"/>
                </a:cxn>
                <a:cxn ang="0">
                  <a:pos x="1064" y="293"/>
                </a:cxn>
                <a:cxn ang="0">
                  <a:pos x="1041" y="324"/>
                </a:cxn>
                <a:cxn ang="0">
                  <a:pos x="1000" y="304"/>
                </a:cxn>
                <a:cxn ang="0">
                  <a:pos x="907" y="259"/>
                </a:cxn>
                <a:cxn ang="0">
                  <a:pos x="815" y="242"/>
                </a:cxn>
                <a:cxn ang="0">
                  <a:pos x="779" y="297"/>
                </a:cxn>
                <a:cxn ang="0">
                  <a:pos x="755" y="373"/>
                </a:cxn>
                <a:cxn ang="0">
                  <a:pos x="707" y="461"/>
                </a:cxn>
                <a:cxn ang="0">
                  <a:pos x="541" y="484"/>
                </a:cxn>
                <a:cxn ang="0">
                  <a:pos x="413" y="491"/>
                </a:cxn>
                <a:cxn ang="0">
                  <a:pos x="334" y="498"/>
                </a:cxn>
                <a:cxn ang="0">
                  <a:pos x="237" y="502"/>
                </a:cxn>
                <a:cxn ang="0">
                  <a:pos x="60" y="556"/>
                </a:cxn>
                <a:cxn ang="0">
                  <a:pos x="1" y="641"/>
                </a:cxn>
                <a:cxn ang="0">
                  <a:pos x="46" y="752"/>
                </a:cxn>
                <a:cxn ang="0">
                  <a:pos x="180" y="813"/>
                </a:cxn>
                <a:cxn ang="0">
                  <a:pos x="359" y="846"/>
                </a:cxn>
                <a:cxn ang="0">
                  <a:pos x="490" y="850"/>
                </a:cxn>
                <a:cxn ang="0">
                  <a:pos x="594" y="855"/>
                </a:cxn>
                <a:cxn ang="0">
                  <a:pos x="464" y="915"/>
                </a:cxn>
                <a:cxn ang="0">
                  <a:pos x="342" y="1021"/>
                </a:cxn>
                <a:cxn ang="0">
                  <a:pos x="317" y="1132"/>
                </a:cxn>
                <a:cxn ang="0">
                  <a:pos x="370" y="1291"/>
                </a:cxn>
                <a:cxn ang="0">
                  <a:pos x="517" y="1360"/>
                </a:cxn>
                <a:cxn ang="0">
                  <a:pos x="633" y="1371"/>
                </a:cxn>
                <a:cxn ang="0">
                  <a:pos x="753" y="1368"/>
                </a:cxn>
                <a:cxn ang="0">
                  <a:pos x="876" y="1343"/>
                </a:cxn>
                <a:cxn ang="0">
                  <a:pos x="1027" y="1302"/>
                </a:cxn>
                <a:cxn ang="0">
                  <a:pos x="1164" y="1248"/>
                </a:cxn>
                <a:cxn ang="0">
                  <a:pos x="1324" y="1141"/>
                </a:cxn>
                <a:cxn ang="0">
                  <a:pos x="1466" y="1089"/>
                </a:cxn>
                <a:cxn ang="0">
                  <a:pos x="1585" y="1072"/>
                </a:cxn>
                <a:cxn ang="0">
                  <a:pos x="1683" y="1057"/>
                </a:cxn>
                <a:cxn ang="0">
                  <a:pos x="1788" y="1003"/>
                </a:cxn>
                <a:cxn ang="0">
                  <a:pos x="1836" y="770"/>
                </a:cxn>
                <a:cxn ang="0">
                  <a:pos x="1767" y="548"/>
                </a:cxn>
                <a:cxn ang="0">
                  <a:pos x="1742" y="431"/>
                </a:cxn>
                <a:cxn ang="0">
                  <a:pos x="1693" y="314"/>
                </a:cxn>
                <a:cxn ang="0">
                  <a:pos x="1730" y="253"/>
                </a:cxn>
                <a:cxn ang="0">
                  <a:pos x="1864" y="250"/>
                </a:cxn>
                <a:cxn ang="0">
                  <a:pos x="1894" y="183"/>
                </a:cxn>
                <a:cxn ang="0">
                  <a:pos x="1793" y="71"/>
                </a:cxn>
                <a:cxn ang="0">
                  <a:pos x="1673" y="0"/>
                </a:cxn>
                <a:cxn ang="0">
                  <a:pos x="1579" y="57"/>
                </a:cxn>
                <a:cxn ang="0">
                  <a:pos x="1506" y="199"/>
                </a:cxn>
                <a:cxn ang="0">
                  <a:pos x="1422" y="320"/>
                </a:cxn>
                <a:cxn ang="0">
                  <a:pos x="1366" y="324"/>
                </a:cxn>
              </a:cxnLst>
              <a:rect l="0" t="0" r="r" b="b"/>
              <a:pathLst>
                <a:path w="1894" h="1371">
                  <a:moveTo>
                    <a:pt x="1315" y="230"/>
                  </a:moveTo>
                  <a:lnTo>
                    <a:pt x="1320" y="213"/>
                  </a:lnTo>
                  <a:lnTo>
                    <a:pt x="1328" y="199"/>
                  </a:lnTo>
                  <a:lnTo>
                    <a:pt x="1338" y="185"/>
                  </a:lnTo>
                  <a:lnTo>
                    <a:pt x="1352" y="174"/>
                  </a:lnTo>
                  <a:lnTo>
                    <a:pt x="1365" y="165"/>
                  </a:lnTo>
                  <a:lnTo>
                    <a:pt x="1377" y="157"/>
                  </a:lnTo>
                  <a:lnTo>
                    <a:pt x="1386" y="149"/>
                  </a:lnTo>
                  <a:lnTo>
                    <a:pt x="1392" y="143"/>
                  </a:lnTo>
                  <a:lnTo>
                    <a:pt x="1400" y="129"/>
                  </a:lnTo>
                  <a:lnTo>
                    <a:pt x="1405" y="111"/>
                  </a:lnTo>
                  <a:lnTo>
                    <a:pt x="1405" y="91"/>
                  </a:lnTo>
                  <a:lnTo>
                    <a:pt x="1400" y="68"/>
                  </a:lnTo>
                  <a:lnTo>
                    <a:pt x="1394" y="57"/>
                  </a:lnTo>
                  <a:lnTo>
                    <a:pt x="1383" y="49"/>
                  </a:lnTo>
                  <a:lnTo>
                    <a:pt x="1371" y="42"/>
                  </a:lnTo>
                  <a:lnTo>
                    <a:pt x="1357" y="37"/>
                  </a:lnTo>
                  <a:lnTo>
                    <a:pt x="1343" y="34"/>
                  </a:lnTo>
                  <a:lnTo>
                    <a:pt x="1328" y="31"/>
                  </a:lnTo>
                  <a:lnTo>
                    <a:pt x="1315" y="29"/>
                  </a:lnTo>
                  <a:lnTo>
                    <a:pt x="1304" y="29"/>
                  </a:lnTo>
                  <a:lnTo>
                    <a:pt x="1295" y="31"/>
                  </a:lnTo>
                  <a:lnTo>
                    <a:pt x="1283" y="34"/>
                  </a:lnTo>
                  <a:lnTo>
                    <a:pt x="1271" y="40"/>
                  </a:lnTo>
                  <a:lnTo>
                    <a:pt x="1258" y="46"/>
                  </a:lnTo>
                  <a:lnTo>
                    <a:pt x="1246" y="54"/>
                  </a:lnTo>
                  <a:lnTo>
                    <a:pt x="1235" y="60"/>
                  </a:lnTo>
                  <a:lnTo>
                    <a:pt x="1227" y="66"/>
                  </a:lnTo>
                  <a:lnTo>
                    <a:pt x="1223" y="72"/>
                  </a:lnTo>
                  <a:lnTo>
                    <a:pt x="1218" y="82"/>
                  </a:lnTo>
                  <a:lnTo>
                    <a:pt x="1211" y="99"/>
                  </a:lnTo>
                  <a:lnTo>
                    <a:pt x="1201" y="122"/>
                  </a:lnTo>
                  <a:lnTo>
                    <a:pt x="1190" y="146"/>
                  </a:lnTo>
                  <a:lnTo>
                    <a:pt x="1181" y="171"/>
                  </a:lnTo>
                  <a:lnTo>
                    <a:pt x="1172" y="193"/>
                  </a:lnTo>
                  <a:lnTo>
                    <a:pt x="1166" y="206"/>
                  </a:lnTo>
                  <a:lnTo>
                    <a:pt x="1164" y="213"/>
                  </a:lnTo>
                  <a:lnTo>
                    <a:pt x="1163" y="214"/>
                  </a:lnTo>
                  <a:lnTo>
                    <a:pt x="1157" y="217"/>
                  </a:lnTo>
                  <a:lnTo>
                    <a:pt x="1147" y="222"/>
                  </a:lnTo>
                  <a:lnTo>
                    <a:pt x="1137" y="230"/>
                  </a:lnTo>
                  <a:lnTo>
                    <a:pt x="1124" y="237"/>
                  </a:lnTo>
                  <a:lnTo>
                    <a:pt x="1110" y="247"/>
                  </a:lnTo>
                  <a:lnTo>
                    <a:pt x="1100" y="254"/>
                  </a:lnTo>
                  <a:lnTo>
                    <a:pt x="1089" y="263"/>
                  </a:lnTo>
                  <a:lnTo>
                    <a:pt x="1080" y="273"/>
                  </a:lnTo>
                  <a:lnTo>
                    <a:pt x="1072" y="283"/>
                  </a:lnTo>
                  <a:lnTo>
                    <a:pt x="1064" y="293"/>
                  </a:lnTo>
                  <a:lnTo>
                    <a:pt x="1056" y="302"/>
                  </a:lnTo>
                  <a:lnTo>
                    <a:pt x="1052" y="311"/>
                  </a:lnTo>
                  <a:lnTo>
                    <a:pt x="1047" y="317"/>
                  </a:lnTo>
                  <a:lnTo>
                    <a:pt x="1044" y="322"/>
                  </a:lnTo>
                  <a:lnTo>
                    <a:pt x="1043" y="324"/>
                  </a:lnTo>
                  <a:lnTo>
                    <a:pt x="1041" y="324"/>
                  </a:lnTo>
                  <a:lnTo>
                    <a:pt x="1038" y="322"/>
                  </a:lnTo>
                  <a:lnTo>
                    <a:pt x="1033" y="319"/>
                  </a:lnTo>
                  <a:lnTo>
                    <a:pt x="1027" y="316"/>
                  </a:lnTo>
                  <a:lnTo>
                    <a:pt x="1020" y="313"/>
                  </a:lnTo>
                  <a:lnTo>
                    <a:pt x="1009" y="308"/>
                  </a:lnTo>
                  <a:lnTo>
                    <a:pt x="1000" y="304"/>
                  </a:lnTo>
                  <a:lnTo>
                    <a:pt x="987" y="299"/>
                  </a:lnTo>
                  <a:lnTo>
                    <a:pt x="975" y="294"/>
                  </a:lnTo>
                  <a:lnTo>
                    <a:pt x="961" y="287"/>
                  </a:lnTo>
                  <a:lnTo>
                    <a:pt x="944" y="277"/>
                  </a:lnTo>
                  <a:lnTo>
                    <a:pt x="927" y="268"/>
                  </a:lnTo>
                  <a:lnTo>
                    <a:pt x="907" y="259"/>
                  </a:lnTo>
                  <a:lnTo>
                    <a:pt x="886" y="251"/>
                  </a:lnTo>
                  <a:lnTo>
                    <a:pt x="862" y="245"/>
                  </a:lnTo>
                  <a:lnTo>
                    <a:pt x="838" y="240"/>
                  </a:lnTo>
                  <a:lnTo>
                    <a:pt x="829" y="240"/>
                  </a:lnTo>
                  <a:lnTo>
                    <a:pt x="821" y="240"/>
                  </a:lnTo>
                  <a:lnTo>
                    <a:pt x="815" y="242"/>
                  </a:lnTo>
                  <a:lnTo>
                    <a:pt x="807" y="247"/>
                  </a:lnTo>
                  <a:lnTo>
                    <a:pt x="801" y="253"/>
                  </a:lnTo>
                  <a:lnTo>
                    <a:pt x="795" y="260"/>
                  </a:lnTo>
                  <a:lnTo>
                    <a:pt x="790" y="271"/>
                  </a:lnTo>
                  <a:lnTo>
                    <a:pt x="784" y="283"/>
                  </a:lnTo>
                  <a:lnTo>
                    <a:pt x="779" y="297"/>
                  </a:lnTo>
                  <a:lnTo>
                    <a:pt x="778" y="310"/>
                  </a:lnTo>
                  <a:lnTo>
                    <a:pt x="778" y="322"/>
                  </a:lnTo>
                  <a:lnTo>
                    <a:pt x="776" y="333"/>
                  </a:lnTo>
                  <a:lnTo>
                    <a:pt x="773" y="345"/>
                  </a:lnTo>
                  <a:lnTo>
                    <a:pt x="765" y="357"/>
                  </a:lnTo>
                  <a:lnTo>
                    <a:pt x="755" y="373"/>
                  </a:lnTo>
                  <a:lnTo>
                    <a:pt x="736" y="390"/>
                  </a:lnTo>
                  <a:lnTo>
                    <a:pt x="721" y="408"/>
                  </a:lnTo>
                  <a:lnTo>
                    <a:pt x="715" y="424"/>
                  </a:lnTo>
                  <a:lnTo>
                    <a:pt x="713" y="439"/>
                  </a:lnTo>
                  <a:lnTo>
                    <a:pt x="711" y="450"/>
                  </a:lnTo>
                  <a:lnTo>
                    <a:pt x="707" y="461"/>
                  </a:lnTo>
                  <a:lnTo>
                    <a:pt x="691" y="468"/>
                  </a:lnTo>
                  <a:lnTo>
                    <a:pt x="665" y="474"/>
                  </a:lnTo>
                  <a:lnTo>
                    <a:pt x="619" y="479"/>
                  </a:lnTo>
                  <a:lnTo>
                    <a:pt x="591" y="481"/>
                  </a:lnTo>
                  <a:lnTo>
                    <a:pt x="565" y="482"/>
                  </a:lnTo>
                  <a:lnTo>
                    <a:pt x="541" y="484"/>
                  </a:lnTo>
                  <a:lnTo>
                    <a:pt x="516" y="485"/>
                  </a:lnTo>
                  <a:lnTo>
                    <a:pt x="493" y="487"/>
                  </a:lnTo>
                  <a:lnTo>
                    <a:pt x="471" y="487"/>
                  </a:lnTo>
                  <a:lnTo>
                    <a:pt x="450" y="488"/>
                  </a:lnTo>
                  <a:lnTo>
                    <a:pt x="431" y="490"/>
                  </a:lnTo>
                  <a:lnTo>
                    <a:pt x="413" y="491"/>
                  </a:lnTo>
                  <a:lnTo>
                    <a:pt x="396" y="491"/>
                  </a:lnTo>
                  <a:lnTo>
                    <a:pt x="380" y="493"/>
                  </a:lnTo>
                  <a:lnTo>
                    <a:pt x="366" y="495"/>
                  </a:lnTo>
                  <a:lnTo>
                    <a:pt x="354" y="495"/>
                  </a:lnTo>
                  <a:lnTo>
                    <a:pt x="343" y="496"/>
                  </a:lnTo>
                  <a:lnTo>
                    <a:pt x="334" y="498"/>
                  </a:lnTo>
                  <a:lnTo>
                    <a:pt x="326" y="499"/>
                  </a:lnTo>
                  <a:lnTo>
                    <a:pt x="313" y="501"/>
                  </a:lnTo>
                  <a:lnTo>
                    <a:pt x="297" y="501"/>
                  </a:lnTo>
                  <a:lnTo>
                    <a:pt x="280" y="501"/>
                  </a:lnTo>
                  <a:lnTo>
                    <a:pt x="260" y="501"/>
                  </a:lnTo>
                  <a:lnTo>
                    <a:pt x="237" y="502"/>
                  </a:lnTo>
                  <a:lnTo>
                    <a:pt x="209" y="505"/>
                  </a:lnTo>
                  <a:lnTo>
                    <a:pt x="177" y="511"/>
                  </a:lnTo>
                  <a:lnTo>
                    <a:pt x="139" y="522"/>
                  </a:lnTo>
                  <a:lnTo>
                    <a:pt x="106" y="533"/>
                  </a:lnTo>
                  <a:lnTo>
                    <a:pt x="80" y="544"/>
                  </a:lnTo>
                  <a:lnTo>
                    <a:pt x="60" y="556"/>
                  </a:lnTo>
                  <a:lnTo>
                    <a:pt x="43" y="567"/>
                  </a:lnTo>
                  <a:lnTo>
                    <a:pt x="31" y="579"/>
                  </a:lnTo>
                  <a:lnTo>
                    <a:pt x="20" y="593"/>
                  </a:lnTo>
                  <a:lnTo>
                    <a:pt x="12" y="608"/>
                  </a:lnTo>
                  <a:lnTo>
                    <a:pt x="5" y="627"/>
                  </a:lnTo>
                  <a:lnTo>
                    <a:pt x="1" y="641"/>
                  </a:lnTo>
                  <a:lnTo>
                    <a:pt x="0" y="658"/>
                  </a:lnTo>
                  <a:lnTo>
                    <a:pt x="3" y="675"/>
                  </a:lnTo>
                  <a:lnTo>
                    <a:pt x="9" y="695"/>
                  </a:lnTo>
                  <a:lnTo>
                    <a:pt x="17" y="713"/>
                  </a:lnTo>
                  <a:lnTo>
                    <a:pt x="31" y="733"/>
                  </a:lnTo>
                  <a:lnTo>
                    <a:pt x="46" y="752"/>
                  </a:lnTo>
                  <a:lnTo>
                    <a:pt x="68" y="769"/>
                  </a:lnTo>
                  <a:lnTo>
                    <a:pt x="85" y="779"/>
                  </a:lnTo>
                  <a:lnTo>
                    <a:pt x="105" y="789"/>
                  </a:lnTo>
                  <a:lnTo>
                    <a:pt x="128" y="798"/>
                  </a:lnTo>
                  <a:lnTo>
                    <a:pt x="152" y="806"/>
                  </a:lnTo>
                  <a:lnTo>
                    <a:pt x="180" y="813"/>
                  </a:lnTo>
                  <a:lnTo>
                    <a:pt x="209" y="821"/>
                  </a:lnTo>
                  <a:lnTo>
                    <a:pt x="239" y="827"/>
                  </a:lnTo>
                  <a:lnTo>
                    <a:pt x="269" y="832"/>
                  </a:lnTo>
                  <a:lnTo>
                    <a:pt x="300" y="838"/>
                  </a:lnTo>
                  <a:lnTo>
                    <a:pt x="330" y="841"/>
                  </a:lnTo>
                  <a:lnTo>
                    <a:pt x="359" y="846"/>
                  </a:lnTo>
                  <a:lnTo>
                    <a:pt x="388" y="847"/>
                  </a:lnTo>
                  <a:lnTo>
                    <a:pt x="414" y="850"/>
                  </a:lnTo>
                  <a:lnTo>
                    <a:pt x="437" y="850"/>
                  </a:lnTo>
                  <a:lnTo>
                    <a:pt x="459" y="850"/>
                  </a:lnTo>
                  <a:lnTo>
                    <a:pt x="477" y="850"/>
                  </a:lnTo>
                  <a:lnTo>
                    <a:pt x="490" y="850"/>
                  </a:lnTo>
                  <a:lnTo>
                    <a:pt x="507" y="850"/>
                  </a:lnTo>
                  <a:lnTo>
                    <a:pt x="527" y="852"/>
                  </a:lnTo>
                  <a:lnTo>
                    <a:pt x="548" y="852"/>
                  </a:lnTo>
                  <a:lnTo>
                    <a:pt x="567" y="853"/>
                  </a:lnTo>
                  <a:lnTo>
                    <a:pt x="584" y="855"/>
                  </a:lnTo>
                  <a:lnTo>
                    <a:pt x="594" y="855"/>
                  </a:lnTo>
                  <a:lnTo>
                    <a:pt x="599" y="855"/>
                  </a:lnTo>
                  <a:lnTo>
                    <a:pt x="591" y="858"/>
                  </a:lnTo>
                  <a:lnTo>
                    <a:pt x="570" y="866"/>
                  </a:lnTo>
                  <a:lnTo>
                    <a:pt x="539" y="880"/>
                  </a:lnTo>
                  <a:lnTo>
                    <a:pt x="504" y="895"/>
                  </a:lnTo>
                  <a:lnTo>
                    <a:pt x="464" y="915"/>
                  </a:lnTo>
                  <a:lnTo>
                    <a:pt x="427" y="935"/>
                  </a:lnTo>
                  <a:lnTo>
                    <a:pt x="394" y="957"/>
                  </a:lnTo>
                  <a:lnTo>
                    <a:pt x="370" y="977"/>
                  </a:lnTo>
                  <a:lnTo>
                    <a:pt x="359" y="990"/>
                  </a:lnTo>
                  <a:lnTo>
                    <a:pt x="350" y="1006"/>
                  </a:lnTo>
                  <a:lnTo>
                    <a:pt x="342" y="1021"/>
                  </a:lnTo>
                  <a:lnTo>
                    <a:pt x="336" y="1038"/>
                  </a:lnTo>
                  <a:lnTo>
                    <a:pt x="330" y="1057"/>
                  </a:lnTo>
                  <a:lnTo>
                    <a:pt x="325" y="1074"/>
                  </a:lnTo>
                  <a:lnTo>
                    <a:pt x="322" y="1089"/>
                  </a:lnTo>
                  <a:lnTo>
                    <a:pt x="320" y="1104"/>
                  </a:lnTo>
                  <a:lnTo>
                    <a:pt x="317" y="1132"/>
                  </a:lnTo>
                  <a:lnTo>
                    <a:pt x="316" y="1158"/>
                  </a:lnTo>
                  <a:lnTo>
                    <a:pt x="320" y="1189"/>
                  </a:lnTo>
                  <a:lnTo>
                    <a:pt x="330" y="1228"/>
                  </a:lnTo>
                  <a:lnTo>
                    <a:pt x="339" y="1249"/>
                  </a:lnTo>
                  <a:lnTo>
                    <a:pt x="353" y="1271"/>
                  </a:lnTo>
                  <a:lnTo>
                    <a:pt x="370" y="1291"/>
                  </a:lnTo>
                  <a:lnTo>
                    <a:pt x="390" y="1308"/>
                  </a:lnTo>
                  <a:lnTo>
                    <a:pt x="413" y="1325"/>
                  </a:lnTo>
                  <a:lnTo>
                    <a:pt x="439" y="1339"/>
                  </a:lnTo>
                  <a:lnTo>
                    <a:pt x="468" y="1349"/>
                  </a:lnTo>
                  <a:lnTo>
                    <a:pt x="500" y="1357"/>
                  </a:lnTo>
                  <a:lnTo>
                    <a:pt x="517" y="1360"/>
                  </a:lnTo>
                  <a:lnTo>
                    <a:pt x="536" y="1362"/>
                  </a:lnTo>
                  <a:lnTo>
                    <a:pt x="554" y="1365"/>
                  </a:lnTo>
                  <a:lnTo>
                    <a:pt x="573" y="1366"/>
                  </a:lnTo>
                  <a:lnTo>
                    <a:pt x="593" y="1368"/>
                  </a:lnTo>
                  <a:lnTo>
                    <a:pt x="613" y="1369"/>
                  </a:lnTo>
                  <a:lnTo>
                    <a:pt x="633" y="1371"/>
                  </a:lnTo>
                  <a:lnTo>
                    <a:pt x="653" y="1371"/>
                  </a:lnTo>
                  <a:lnTo>
                    <a:pt x="673" y="1371"/>
                  </a:lnTo>
                  <a:lnTo>
                    <a:pt x="693" y="1371"/>
                  </a:lnTo>
                  <a:lnTo>
                    <a:pt x="713" y="1371"/>
                  </a:lnTo>
                  <a:lnTo>
                    <a:pt x="733" y="1369"/>
                  </a:lnTo>
                  <a:lnTo>
                    <a:pt x="753" y="1368"/>
                  </a:lnTo>
                  <a:lnTo>
                    <a:pt x="773" y="1365"/>
                  </a:lnTo>
                  <a:lnTo>
                    <a:pt x="793" y="1362"/>
                  </a:lnTo>
                  <a:lnTo>
                    <a:pt x="812" y="1359"/>
                  </a:lnTo>
                  <a:lnTo>
                    <a:pt x="832" y="1354"/>
                  </a:lnTo>
                  <a:lnTo>
                    <a:pt x="853" y="1349"/>
                  </a:lnTo>
                  <a:lnTo>
                    <a:pt x="876" y="1343"/>
                  </a:lnTo>
                  <a:lnTo>
                    <a:pt x="901" y="1337"/>
                  </a:lnTo>
                  <a:lnTo>
                    <a:pt x="926" y="1331"/>
                  </a:lnTo>
                  <a:lnTo>
                    <a:pt x="950" y="1323"/>
                  </a:lnTo>
                  <a:lnTo>
                    <a:pt x="976" y="1317"/>
                  </a:lnTo>
                  <a:lnTo>
                    <a:pt x="1001" y="1309"/>
                  </a:lnTo>
                  <a:lnTo>
                    <a:pt x="1027" y="1302"/>
                  </a:lnTo>
                  <a:lnTo>
                    <a:pt x="1052" y="1292"/>
                  </a:lnTo>
                  <a:lnTo>
                    <a:pt x="1077" y="1285"/>
                  </a:lnTo>
                  <a:lnTo>
                    <a:pt x="1100" y="1275"/>
                  </a:lnTo>
                  <a:lnTo>
                    <a:pt x="1123" y="1266"/>
                  </a:lnTo>
                  <a:lnTo>
                    <a:pt x="1144" y="1257"/>
                  </a:lnTo>
                  <a:lnTo>
                    <a:pt x="1164" y="1248"/>
                  </a:lnTo>
                  <a:lnTo>
                    <a:pt x="1183" y="1238"/>
                  </a:lnTo>
                  <a:lnTo>
                    <a:pt x="1207" y="1223"/>
                  </a:lnTo>
                  <a:lnTo>
                    <a:pt x="1235" y="1205"/>
                  </a:lnTo>
                  <a:lnTo>
                    <a:pt x="1264" y="1185"/>
                  </a:lnTo>
                  <a:lnTo>
                    <a:pt x="1294" y="1161"/>
                  </a:lnTo>
                  <a:lnTo>
                    <a:pt x="1324" y="1141"/>
                  </a:lnTo>
                  <a:lnTo>
                    <a:pt x="1355" y="1121"/>
                  </a:lnTo>
                  <a:lnTo>
                    <a:pt x="1386" y="1108"/>
                  </a:lnTo>
                  <a:lnTo>
                    <a:pt x="1415" y="1098"/>
                  </a:lnTo>
                  <a:lnTo>
                    <a:pt x="1431" y="1095"/>
                  </a:lnTo>
                  <a:lnTo>
                    <a:pt x="1448" y="1092"/>
                  </a:lnTo>
                  <a:lnTo>
                    <a:pt x="1466" y="1089"/>
                  </a:lnTo>
                  <a:lnTo>
                    <a:pt x="1485" y="1086"/>
                  </a:lnTo>
                  <a:lnTo>
                    <a:pt x="1505" y="1083"/>
                  </a:lnTo>
                  <a:lnTo>
                    <a:pt x="1525" y="1081"/>
                  </a:lnTo>
                  <a:lnTo>
                    <a:pt x="1545" y="1078"/>
                  </a:lnTo>
                  <a:lnTo>
                    <a:pt x="1565" y="1075"/>
                  </a:lnTo>
                  <a:lnTo>
                    <a:pt x="1585" y="1072"/>
                  </a:lnTo>
                  <a:lnTo>
                    <a:pt x="1605" y="1069"/>
                  </a:lnTo>
                  <a:lnTo>
                    <a:pt x="1623" y="1068"/>
                  </a:lnTo>
                  <a:lnTo>
                    <a:pt x="1640" y="1064"/>
                  </a:lnTo>
                  <a:lnTo>
                    <a:pt x="1656" y="1061"/>
                  </a:lnTo>
                  <a:lnTo>
                    <a:pt x="1671" y="1060"/>
                  </a:lnTo>
                  <a:lnTo>
                    <a:pt x="1683" y="1057"/>
                  </a:lnTo>
                  <a:lnTo>
                    <a:pt x="1694" y="1055"/>
                  </a:lnTo>
                  <a:lnTo>
                    <a:pt x="1720" y="1049"/>
                  </a:lnTo>
                  <a:lnTo>
                    <a:pt x="1742" y="1040"/>
                  </a:lnTo>
                  <a:lnTo>
                    <a:pt x="1759" y="1029"/>
                  </a:lnTo>
                  <a:lnTo>
                    <a:pt x="1774" y="1017"/>
                  </a:lnTo>
                  <a:lnTo>
                    <a:pt x="1788" y="1003"/>
                  </a:lnTo>
                  <a:lnTo>
                    <a:pt x="1800" y="987"/>
                  </a:lnTo>
                  <a:lnTo>
                    <a:pt x="1811" y="969"/>
                  </a:lnTo>
                  <a:lnTo>
                    <a:pt x="1822" y="949"/>
                  </a:lnTo>
                  <a:lnTo>
                    <a:pt x="1836" y="901"/>
                  </a:lnTo>
                  <a:lnTo>
                    <a:pt x="1839" y="838"/>
                  </a:lnTo>
                  <a:lnTo>
                    <a:pt x="1836" y="770"/>
                  </a:lnTo>
                  <a:lnTo>
                    <a:pt x="1827" y="706"/>
                  </a:lnTo>
                  <a:lnTo>
                    <a:pt x="1819" y="676"/>
                  </a:lnTo>
                  <a:lnTo>
                    <a:pt x="1808" y="644"/>
                  </a:lnTo>
                  <a:lnTo>
                    <a:pt x="1794" y="610"/>
                  </a:lnTo>
                  <a:lnTo>
                    <a:pt x="1780" y="578"/>
                  </a:lnTo>
                  <a:lnTo>
                    <a:pt x="1767" y="548"/>
                  </a:lnTo>
                  <a:lnTo>
                    <a:pt x="1754" y="525"/>
                  </a:lnTo>
                  <a:lnTo>
                    <a:pt x="1746" y="510"/>
                  </a:lnTo>
                  <a:lnTo>
                    <a:pt x="1743" y="504"/>
                  </a:lnTo>
                  <a:lnTo>
                    <a:pt x="1743" y="491"/>
                  </a:lnTo>
                  <a:lnTo>
                    <a:pt x="1743" y="462"/>
                  </a:lnTo>
                  <a:lnTo>
                    <a:pt x="1742" y="431"/>
                  </a:lnTo>
                  <a:lnTo>
                    <a:pt x="1737" y="410"/>
                  </a:lnTo>
                  <a:lnTo>
                    <a:pt x="1731" y="399"/>
                  </a:lnTo>
                  <a:lnTo>
                    <a:pt x="1723" y="382"/>
                  </a:lnTo>
                  <a:lnTo>
                    <a:pt x="1713" y="362"/>
                  </a:lnTo>
                  <a:lnTo>
                    <a:pt x="1702" y="337"/>
                  </a:lnTo>
                  <a:lnTo>
                    <a:pt x="1693" y="314"/>
                  </a:lnTo>
                  <a:lnTo>
                    <a:pt x="1686" y="291"/>
                  </a:lnTo>
                  <a:lnTo>
                    <a:pt x="1685" y="273"/>
                  </a:lnTo>
                  <a:lnTo>
                    <a:pt x="1690" y="260"/>
                  </a:lnTo>
                  <a:lnTo>
                    <a:pt x="1697" y="257"/>
                  </a:lnTo>
                  <a:lnTo>
                    <a:pt x="1710" y="254"/>
                  </a:lnTo>
                  <a:lnTo>
                    <a:pt x="1730" y="253"/>
                  </a:lnTo>
                  <a:lnTo>
                    <a:pt x="1751" y="253"/>
                  </a:lnTo>
                  <a:lnTo>
                    <a:pt x="1776" y="253"/>
                  </a:lnTo>
                  <a:lnTo>
                    <a:pt x="1802" y="253"/>
                  </a:lnTo>
                  <a:lnTo>
                    <a:pt x="1827" y="253"/>
                  </a:lnTo>
                  <a:lnTo>
                    <a:pt x="1850" y="253"/>
                  </a:lnTo>
                  <a:lnTo>
                    <a:pt x="1864" y="250"/>
                  </a:lnTo>
                  <a:lnTo>
                    <a:pt x="1874" y="243"/>
                  </a:lnTo>
                  <a:lnTo>
                    <a:pt x="1882" y="233"/>
                  </a:lnTo>
                  <a:lnTo>
                    <a:pt x="1888" y="220"/>
                  </a:lnTo>
                  <a:lnTo>
                    <a:pt x="1893" y="208"/>
                  </a:lnTo>
                  <a:lnTo>
                    <a:pt x="1894" y="194"/>
                  </a:lnTo>
                  <a:lnTo>
                    <a:pt x="1894" y="183"/>
                  </a:lnTo>
                  <a:lnTo>
                    <a:pt x="1893" y="174"/>
                  </a:lnTo>
                  <a:lnTo>
                    <a:pt x="1885" y="162"/>
                  </a:lnTo>
                  <a:lnTo>
                    <a:pt x="1868" y="145"/>
                  </a:lnTo>
                  <a:lnTo>
                    <a:pt x="1847" y="122"/>
                  </a:lnTo>
                  <a:lnTo>
                    <a:pt x="1820" y="96"/>
                  </a:lnTo>
                  <a:lnTo>
                    <a:pt x="1793" y="71"/>
                  </a:lnTo>
                  <a:lnTo>
                    <a:pt x="1767" y="46"/>
                  </a:lnTo>
                  <a:lnTo>
                    <a:pt x="1743" y="26"/>
                  </a:lnTo>
                  <a:lnTo>
                    <a:pt x="1725" y="12"/>
                  </a:lnTo>
                  <a:lnTo>
                    <a:pt x="1710" y="5"/>
                  </a:lnTo>
                  <a:lnTo>
                    <a:pt x="1691" y="0"/>
                  </a:lnTo>
                  <a:lnTo>
                    <a:pt x="1673" y="0"/>
                  </a:lnTo>
                  <a:lnTo>
                    <a:pt x="1654" y="3"/>
                  </a:lnTo>
                  <a:lnTo>
                    <a:pt x="1637" y="8"/>
                  </a:lnTo>
                  <a:lnTo>
                    <a:pt x="1620" y="17"/>
                  </a:lnTo>
                  <a:lnTo>
                    <a:pt x="1605" y="26"/>
                  </a:lnTo>
                  <a:lnTo>
                    <a:pt x="1594" y="39"/>
                  </a:lnTo>
                  <a:lnTo>
                    <a:pt x="1579" y="57"/>
                  </a:lnTo>
                  <a:lnTo>
                    <a:pt x="1566" y="71"/>
                  </a:lnTo>
                  <a:lnTo>
                    <a:pt x="1556" y="83"/>
                  </a:lnTo>
                  <a:lnTo>
                    <a:pt x="1546" y="99"/>
                  </a:lnTo>
                  <a:lnTo>
                    <a:pt x="1535" y="120"/>
                  </a:lnTo>
                  <a:lnTo>
                    <a:pt x="1523" y="153"/>
                  </a:lnTo>
                  <a:lnTo>
                    <a:pt x="1506" y="199"/>
                  </a:lnTo>
                  <a:lnTo>
                    <a:pt x="1486" y="263"/>
                  </a:lnTo>
                  <a:lnTo>
                    <a:pt x="1483" y="267"/>
                  </a:lnTo>
                  <a:lnTo>
                    <a:pt x="1472" y="274"/>
                  </a:lnTo>
                  <a:lnTo>
                    <a:pt x="1457" y="288"/>
                  </a:lnTo>
                  <a:lnTo>
                    <a:pt x="1438" y="305"/>
                  </a:lnTo>
                  <a:lnTo>
                    <a:pt x="1422" y="320"/>
                  </a:lnTo>
                  <a:lnTo>
                    <a:pt x="1406" y="336"/>
                  </a:lnTo>
                  <a:lnTo>
                    <a:pt x="1395" y="345"/>
                  </a:lnTo>
                  <a:lnTo>
                    <a:pt x="1391" y="350"/>
                  </a:lnTo>
                  <a:lnTo>
                    <a:pt x="1388" y="347"/>
                  </a:lnTo>
                  <a:lnTo>
                    <a:pt x="1378" y="337"/>
                  </a:lnTo>
                  <a:lnTo>
                    <a:pt x="1366" y="324"/>
                  </a:lnTo>
                  <a:lnTo>
                    <a:pt x="1352" y="307"/>
                  </a:lnTo>
                  <a:lnTo>
                    <a:pt x="1338" y="288"/>
                  </a:lnTo>
                  <a:lnTo>
                    <a:pt x="1326" y="268"/>
                  </a:lnTo>
                  <a:lnTo>
                    <a:pt x="1318" y="248"/>
                  </a:lnTo>
                  <a:lnTo>
                    <a:pt x="1315" y="230"/>
                  </a:lnTo>
                  <a:close/>
                </a:path>
              </a:pathLst>
            </a:custGeom>
            <a:solidFill>
              <a:srgbClr val="59595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3" name="Freeform 9"/>
            <p:cNvSpPr>
              <a:spLocks/>
            </p:cNvSpPr>
            <p:nvPr/>
          </p:nvSpPr>
          <p:spPr bwMode="auto">
            <a:xfrm>
              <a:off x="6446838" y="1027113"/>
              <a:ext cx="712788" cy="238125"/>
            </a:xfrm>
            <a:custGeom>
              <a:avLst/>
              <a:gdLst/>
              <a:ahLst/>
              <a:cxnLst>
                <a:cxn ang="0">
                  <a:pos x="5" y="207"/>
                </a:cxn>
                <a:cxn ang="0">
                  <a:pos x="19" y="222"/>
                </a:cxn>
                <a:cxn ang="0">
                  <a:pos x="37" y="241"/>
                </a:cxn>
                <a:cxn ang="0">
                  <a:pos x="63" y="258"/>
                </a:cxn>
                <a:cxn ang="0">
                  <a:pos x="97" y="268"/>
                </a:cxn>
                <a:cxn ang="0">
                  <a:pos x="132" y="276"/>
                </a:cxn>
                <a:cxn ang="0">
                  <a:pos x="168" y="285"/>
                </a:cxn>
                <a:cxn ang="0">
                  <a:pos x="205" y="293"/>
                </a:cxn>
                <a:cxn ang="0">
                  <a:pos x="243" y="298"/>
                </a:cxn>
                <a:cxn ang="0">
                  <a:pos x="282" y="301"/>
                </a:cxn>
                <a:cxn ang="0">
                  <a:pos x="320" y="301"/>
                </a:cxn>
                <a:cxn ang="0">
                  <a:pos x="356" y="299"/>
                </a:cxn>
                <a:cxn ang="0">
                  <a:pos x="390" y="296"/>
                </a:cxn>
                <a:cxn ang="0">
                  <a:pos x="421" y="291"/>
                </a:cxn>
                <a:cxn ang="0">
                  <a:pos x="448" y="288"/>
                </a:cxn>
                <a:cxn ang="0">
                  <a:pos x="470" y="285"/>
                </a:cxn>
                <a:cxn ang="0">
                  <a:pos x="498" y="279"/>
                </a:cxn>
                <a:cxn ang="0">
                  <a:pos x="541" y="264"/>
                </a:cxn>
                <a:cxn ang="0">
                  <a:pos x="585" y="244"/>
                </a:cxn>
                <a:cxn ang="0">
                  <a:pos x="619" y="225"/>
                </a:cxn>
                <a:cxn ang="0">
                  <a:pos x="641" y="213"/>
                </a:cxn>
                <a:cxn ang="0">
                  <a:pos x="692" y="179"/>
                </a:cxn>
                <a:cxn ang="0">
                  <a:pos x="753" y="136"/>
                </a:cxn>
                <a:cxn ang="0">
                  <a:pos x="798" y="105"/>
                </a:cxn>
                <a:cxn ang="0">
                  <a:pos x="899" y="30"/>
                </a:cxn>
                <a:cxn ang="0">
                  <a:pos x="879" y="27"/>
                </a:cxn>
                <a:cxn ang="0">
                  <a:pos x="835" y="19"/>
                </a:cxn>
                <a:cxn ang="0">
                  <a:pos x="784" y="11"/>
                </a:cxn>
                <a:cxn ang="0">
                  <a:pos x="749" y="5"/>
                </a:cxn>
                <a:cxn ang="0">
                  <a:pos x="719" y="2"/>
                </a:cxn>
                <a:cxn ang="0">
                  <a:pos x="682" y="0"/>
                </a:cxn>
                <a:cxn ang="0">
                  <a:pos x="652" y="0"/>
                </a:cxn>
                <a:cxn ang="0">
                  <a:pos x="638" y="0"/>
                </a:cxn>
                <a:cxn ang="0">
                  <a:pos x="630" y="22"/>
                </a:cxn>
                <a:cxn ang="0">
                  <a:pos x="605" y="71"/>
                </a:cxn>
                <a:cxn ang="0">
                  <a:pos x="565" y="122"/>
                </a:cxn>
                <a:cxn ang="0">
                  <a:pos x="508" y="153"/>
                </a:cxn>
                <a:cxn ang="0">
                  <a:pos x="471" y="159"/>
                </a:cxn>
                <a:cxn ang="0">
                  <a:pos x="431" y="165"/>
                </a:cxn>
                <a:cxn ang="0">
                  <a:pos x="390" y="171"/>
                </a:cxn>
                <a:cxn ang="0">
                  <a:pos x="347" y="177"/>
                </a:cxn>
                <a:cxn ang="0">
                  <a:pos x="307" y="182"/>
                </a:cxn>
                <a:cxn ang="0">
                  <a:pos x="270" y="187"/>
                </a:cxn>
                <a:cxn ang="0">
                  <a:pos x="239" y="188"/>
                </a:cxn>
                <a:cxn ang="0">
                  <a:pos x="216" y="188"/>
                </a:cxn>
                <a:cxn ang="0">
                  <a:pos x="160" y="190"/>
                </a:cxn>
                <a:cxn ang="0">
                  <a:pos x="89" y="194"/>
                </a:cxn>
                <a:cxn ang="0">
                  <a:pos x="26" y="199"/>
                </a:cxn>
                <a:cxn ang="0">
                  <a:pos x="0" y="202"/>
                </a:cxn>
              </a:cxnLst>
              <a:rect l="0" t="0" r="r" b="b"/>
              <a:pathLst>
                <a:path w="899" h="301">
                  <a:moveTo>
                    <a:pt x="0" y="202"/>
                  </a:moveTo>
                  <a:lnTo>
                    <a:pt x="5" y="207"/>
                  </a:lnTo>
                  <a:lnTo>
                    <a:pt x="11" y="214"/>
                  </a:lnTo>
                  <a:lnTo>
                    <a:pt x="19" y="222"/>
                  </a:lnTo>
                  <a:lnTo>
                    <a:pt x="26" y="231"/>
                  </a:lnTo>
                  <a:lnTo>
                    <a:pt x="37" y="241"/>
                  </a:lnTo>
                  <a:lnTo>
                    <a:pt x="49" y="250"/>
                  </a:lnTo>
                  <a:lnTo>
                    <a:pt x="63" y="258"/>
                  </a:lnTo>
                  <a:lnTo>
                    <a:pt x="80" y="264"/>
                  </a:lnTo>
                  <a:lnTo>
                    <a:pt x="97" y="268"/>
                  </a:lnTo>
                  <a:lnTo>
                    <a:pt x="116" y="273"/>
                  </a:lnTo>
                  <a:lnTo>
                    <a:pt x="132" y="276"/>
                  </a:lnTo>
                  <a:lnTo>
                    <a:pt x="151" y="281"/>
                  </a:lnTo>
                  <a:lnTo>
                    <a:pt x="168" y="285"/>
                  </a:lnTo>
                  <a:lnTo>
                    <a:pt x="186" y="290"/>
                  </a:lnTo>
                  <a:lnTo>
                    <a:pt x="205" y="293"/>
                  </a:lnTo>
                  <a:lnTo>
                    <a:pt x="223" y="296"/>
                  </a:lnTo>
                  <a:lnTo>
                    <a:pt x="243" y="298"/>
                  </a:lnTo>
                  <a:lnTo>
                    <a:pt x="262" y="299"/>
                  </a:lnTo>
                  <a:lnTo>
                    <a:pt x="282" y="301"/>
                  </a:lnTo>
                  <a:lnTo>
                    <a:pt x="302" y="301"/>
                  </a:lnTo>
                  <a:lnTo>
                    <a:pt x="320" y="301"/>
                  </a:lnTo>
                  <a:lnTo>
                    <a:pt x="339" y="299"/>
                  </a:lnTo>
                  <a:lnTo>
                    <a:pt x="356" y="299"/>
                  </a:lnTo>
                  <a:lnTo>
                    <a:pt x="374" y="298"/>
                  </a:lnTo>
                  <a:lnTo>
                    <a:pt x="390" y="296"/>
                  </a:lnTo>
                  <a:lnTo>
                    <a:pt x="407" y="295"/>
                  </a:lnTo>
                  <a:lnTo>
                    <a:pt x="421" y="291"/>
                  </a:lnTo>
                  <a:lnTo>
                    <a:pt x="434" y="290"/>
                  </a:lnTo>
                  <a:lnTo>
                    <a:pt x="448" y="288"/>
                  </a:lnTo>
                  <a:lnTo>
                    <a:pt x="459" y="287"/>
                  </a:lnTo>
                  <a:lnTo>
                    <a:pt x="470" y="285"/>
                  </a:lnTo>
                  <a:lnTo>
                    <a:pt x="479" y="284"/>
                  </a:lnTo>
                  <a:lnTo>
                    <a:pt x="498" y="279"/>
                  </a:lnTo>
                  <a:lnTo>
                    <a:pt x="519" y="273"/>
                  </a:lnTo>
                  <a:lnTo>
                    <a:pt x="541" y="264"/>
                  </a:lnTo>
                  <a:lnTo>
                    <a:pt x="564" y="253"/>
                  </a:lnTo>
                  <a:lnTo>
                    <a:pt x="585" y="244"/>
                  </a:lnTo>
                  <a:lnTo>
                    <a:pt x="605" y="233"/>
                  </a:lnTo>
                  <a:lnTo>
                    <a:pt x="619" y="225"/>
                  </a:lnTo>
                  <a:lnTo>
                    <a:pt x="628" y="221"/>
                  </a:lnTo>
                  <a:lnTo>
                    <a:pt x="641" y="213"/>
                  </a:lnTo>
                  <a:lnTo>
                    <a:pt x="662" y="197"/>
                  </a:lnTo>
                  <a:lnTo>
                    <a:pt x="692" y="179"/>
                  </a:lnTo>
                  <a:lnTo>
                    <a:pt x="722" y="157"/>
                  </a:lnTo>
                  <a:lnTo>
                    <a:pt x="753" y="136"/>
                  </a:lnTo>
                  <a:lnTo>
                    <a:pt x="779" y="117"/>
                  </a:lnTo>
                  <a:lnTo>
                    <a:pt x="798" y="105"/>
                  </a:lnTo>
                  <a:lnTo>
                    <a:pt x="806" y="100"/>
                  </a:lnTo>
                  <a:lnTo>
                    <a:pt x="899" y="30"/>
                  </a:lnTo>
                  <a:lnTo>
                    <a:pt x="895" y="28"/>
                  </a:lnTo>
                  <a:lnTo>
                    <a:pt x="879" y="27"/>
                  </a:lnTo>
                  <a:lnTo>
                    <a:pt x="859" y="23"/>
                  </a:lnTo>
                  <a:lnTo>
                    <a:pt x="835" y="19"/>
                  </a:lnTo>
                  <a:lnTo>
                    <a:pt x="809" y="16"/>
                  </a:lnTo>
                  <a:lnTo>
                    <a:pt x="784" y="11"/>
                  </a:lnTo>
                  <a:lnTo>
                    <a:pt x="764" y="8"/>
                  </a:lnTo>
                  <a:lnTo>
                    <a:pt x="749" y="5"/>
                  </a:lnTo>
                  <a:lnTo>
                    <a:pt x="735" y="3"/>
                  </a:lnTo>
                  <a:lnTo>
                    <a:pt x="719" y="2"/>
                  </a:lnTo>
                  <a:lnTo>
                    <a:pt x="701" y="2"/>
                  </a:lnTo>
                  <a:lnTo>
                    <a:pt x="682" y="0"/>
                  </a:lnTo>
                  <a:lnTo>
                    <a:pt x="665" y="0"/>
                  </a:lnTo>
                  <a:lnTo>
                    <a:pt x="652" y="0"/>
                  </a:lnTo>
                  <a:lnTo>
                    <a:pt x="641" y="0"/>
                  </a:lnTo>
                  <a:lnTo>
                    <a:pt x="638" y="0"/>
                  </a:lnTo>
                  <a:lnTo>
                    <a:pt x="636" y="6"/>
                  </a:lnTo>
                  <a:lnTo>
                    <a:pt x="630" y="22"/>
                  </a:lnTo>
                  <a:lnTo>
                    <a:pt x="619" y="45"/>
                  </a:lnTo>
                  <a:lnTo>
                    <a:pt x="605" y="71"/>
                  </a:lnTo>
                  <a:lnTo>
                    <a:pt x="588" y="97"/>
                  </a:lnTo>
                  <a:lnTo>
                    <a:pt x="565" y="122"/>
                  </a:lnTo>
                  <a:lnTo>
                    <a:pt x="539" y="142"/>
                  </a:lnTo>
                  <a:lnTo>
                    <a:pt x="508" y="153"/>
                  </a:lnTo>
                  <a:lnTo>
                    <a:pt x="491" y="156"/>
                  </a:lnTo>
                  <a:lnTo>
                    <a:pt x="471" y="159"/>
                  </a:lnTo>
                  <a:lnTo>
                    <a:pt x="453" y="162"/>
                  </a:lnTo>
                  <a:lnTo>
                    <a:pt x="431" y="165"/>
                  </a:lnTo>
                  <a:lnTo>
                    <a:pt x="411" y="168"/>
                  </a:lnTo>
                  <a:lnTo>
                    <a:pt x="390" y="171"/>
                  </a:lnTo>
                  <a:lnTo>
                    <a:pt x="368" y="174"/>
                  </a:lnTo>
                  <a:lnTo>
                    <a:pt x="347" y="177"/>
                  </a:lnTo>
                  <a:lnTo>
                    <a:pt x="327" y="179"/>
                  </a:lnTo>
                  <a:lnTo>
                    <a:pt x="307" y="182"/>
                  </a:lnTo>
                  <a:lnTo>
                    <a:pt x="288" y="184"/>
                  </a:lnTo>
                  <a:lnTo>
                    <a:pt x="270" y="187"/>
                  </a:lnTo>
                  <a:lnTo>
                    <a:pt x="253" y="187"/>
                  </a:lnTo>
                  <a:lnTo>
                    <a:pt x="239" y="188"/>
                  </a:lnTo>
                  <a:lnTo>
                    <a:pt x="226" y="188"/>
                  </a:lnTo>
                  <a:lnTo>
                    <a:pt x="216" y="188"/>
                  </a:lnTo>
                  <a:lnTo>
                    <a:pt x="193" y="188"/>
                  </a:lnTo>
                  <a:lnTo>
                    <a:pt x="160" y="190"/>
                  </a:lnTo>
                  <a:lnTo>
                    <a:pt x="125" y="191"/>
                  </a:lnTo>
                  <a:lnTo>
                    <a:pt x="89" y="194"/>
                  </a:lnTo>
                  <a:lnTo>
                    <a:pt x="55" y="197"/>
                  </a:lnTo>
                  <a:lnTo>
                    <a:pt x="26" y="199"/>
                  </a:lnTo>
                  <a:lnTo>
                    <a:pt x="8" y="202"/>
                  </a:lnTo>
                  <a:lnTo>
                    <a:pt x="0" y="202"/>
                  </a:lnTo>
                  <a:close/>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4" name="Freeform 10"/>
            <p:cNvSpPr>
              <a:spLocks/>
            </p:cNvSpPr>
            <p:nvPr/>
          </p:nvSpPr>
          <p:spPr bwMode="auto">
            <a:xfrm>
              <a:off x="6681788" y="1098550"/>
              <a:ext cx="801688" cy="468313"/>
            </a:xfrm>
            <a:custGeom>
              <a:avLst/>
              <a:gdLst/>
              <a:ahLst/>
              <a:cxnLst>
                <a:cxn ang="0">
                  <a:pos x="646" y="8"/>
                </a:cxn>
                <a:cxn ang="0">
                  <a:pos x="624" y="57"/>
                </a:cxn>
                <a:cxn ang="0">
                  <a:pos x="590" y="131"/>
                </a:cxn>
                <a:cxn ang="0">
                  <a:pos x="550" y="199"/>
                </a:cxn>
                <a:cxn ang="0">
                  <a:pos x="513" y="240"/>
                </a:cxn>
                <a:cxn ang="0">
                  <a:pos x="473" y="282"/>
                </a:cxn>
                <a:cxn ang="0">
                  <a:pos x="436" y="324"/>
                </a:cxn>
                <a:cxn ang="0">
                  <a:pos x="402" y="356"/>
                </a:cxn>
                <a:cxn ang="0">
                  <a:pos x="371" y="379"/>
                </a:cxn>
                <a:cxn ang="0">
                  <a:pos x="335" y="404"/>
                </a:cxn>
                <a:cxn ang="0">
                  <a:pos x="294" y="427"/>
                </a:cxn>
                <a:cxn ang="0">
                  <a:pos x="259" y="445"/>
                </a:cxn>
                <a:cxn ang="0">
                  <a:pos x="228" y="458"/>
                </a:cxn>
                <a:cxn ang="0">
                  <a:pos x="185" y="476"/>
                </a:cxn>
                <a:cxn ang="0">
                  <a:pos x="139" y="498"/>
                </a:cxn>
                <a:cxn ang="0">
                  <a:pos x="107" y="515"/>
                </a:cxn>
                <a:cxn ang="0">
                  <a:pos x="93" y="522"/>
                </a:cxn>
                <a:cxn ang="0">
                  <a:pos x="63" y="535"/>
                </a:cxn>
                <a:cxn ang="0">
                  <a:pos x="30" y="550"/>
                </a:cxn>
                <a:cxn ang="0">
                  <a:pos x="5" y="559"/>
                </a:cxn>
                <a:cxn ang="0">
                  <a:pos x="10" y="590"/>
                </a:cxn>
                <a:cxn ang="0">
                  <a:pos x="17" y="587"/>
                </a:cxn>
                <a:cxn ang="0">
                  <a:pos x="39" y="581"/>
                </a:cxn>
                <a:cxn ang="0">
                  <a:pos x="68" y="575"/>
                </a:cxn>
                <a:cxn ang="0">
                  <a:pos x="102" y="572"/>
                </a:cxn>
                <a:cxn ang="0">
                  <a:pos x="148" y="573"/>
                </a:cxn>
                <a:cxn ang="0">
                  <a:pos x="211" y="578"/>
                </a:cxn>
                <a:cxn ang="0">
                  <a:pos x="279" y="581"/>
                </a:cxn>
                <a:cxn ang="0">
                  <a:pos x="341" y="581"/>
                </a:cxn>
                <a:cxn ang="0">
                  <a:pos x="395" y="576"/>
                </a:cxn>
                <a:cxn ang="0">
                  <a:pos x="447" y="565"/>
                </a:cxn>
                <a:cxn ang="0">
                  <a:pos x="498" y="552"/>
                </a:cxn>
                <a:cxn ang="0">
                  <a:pos x="546" y="536"/>
                </a:cxn>
                <a:cxn ang="0">
                  <a:pos x="598" y="510"/>
                </a:cxn>
                <a:cxn ang="0">
                  <a:pos x="653" y="473"/>
                </a:cxn>
                <a:cxn ang="0">
                  <a:pos x="703" y="436"/>
                </a:cxn>
                <a:cxn ang="0">
                  <a:pos x="735" y="413"/>
                </a:cxn>
                <a:cxn ang="0">
                  <a:pos x="764" y="390"/>
                </a:cxn>
                <a:cxn ang="0">
                  <a:pos x="804" y="351"/>
                </a:cxn>
                <a:cxn ang="0">
                  <a:pos x="841" y="313"/>
                </a:cxn>
                <a:cxn ang="0">
                  <a:pos x="864" y="290"/>
                </a:cxn>
                <a:cxn ang="0">
                  <a:pos x="894" y="262"/>
                </a:cxn>
                <a:cxn ang="0">
                  <a:pos x="943" y="214"/>
                </a:cxn>
                <a:cxn ang="0">
                  <a:pos x="989" y="168"/>
                </a:cxn>
                <a:cxn ang="0">
                  <a:pos x="1011" y="148"/>
                </a:cxn>
                <a:cxn ang="0">
                  <a:pos x="649" y="0"/>
                </a:cxn>
              </a:cxnLst>
              <a:rect l="0" t="0" r="r" b="b"/>
              <a:pathLst>
                <a:path w="1011" h="590">
                  <a:moveTo>
                    <a:pt x="649" y="0"/>
                  </a:moveTo>
                  <a:lnTo>
                    <a:pt x="646" y="8"/>
                  </a:lnTo>
                  <a:lnTo>
                    <a:pt x="638" y="28"/>
                  </a:lnTo>
                  <a:lnTo>
                    <a:pt x="624" y="57"/>
                  </a:lnTo>
                  <a:lnTo>
                    <a:pt x="609" y="93"/>
                  </a:lnTo>
                  <a:lnTo>
                    <a:pt x="590" y="131"/>
                  </a:lnTo>
                  <a:lnTo>
                    <a:pt x="570" y="167"/>
                  </a:lnTo>
                  <a:lnTo>
                    <a:pt x="550" y="199"/>
                  </a:lnTo>
                  <a:lnTo>
                    <a:pt x="532" y="222"/>
                  </a:lnTo>
                  <a:lnTo>
                    <a:pt x="513" y="240"/>
                  </a:lnTo>
                  <a:lnTo>
                    <a:pt x="493" y="262"/>
                  </a:lnTo>
                  <a:lnTo>
                    <a:pt x="473" y="282"/>
                  </a:lnTo>
                  <a:lnTo>
                    <a:pt x="455" y="304"/>
                  </a:lnTo>
                  <a:lnTo>
                    <a:pt x="436" y="324"/>
                  </a:lnTo>
                  <a:lnTo>
                    <a:pt x="419" y="341"/>
                  </a:lnTo>
                  <a:lnTo>
                    <a:pt x="402" y="356"/>
                  </a:lnTo>
                  <a:lnTo>
                    <a:pt x="387" y="368"/>
                  </a:lnTo>
                  <a:lnTo>
                    <a:pt x="371" y="379"/>
                  </a:lnTo>
                  <a:lnTo>
                    <a:pt x="353" y="391"/>
                  </a:lnTo>
                  <a:lnTo>
                    <a:pt x="335" y="404"/>
                  </a:lnTo>
                  <a:lnTo>
                    <a:pt x="314" y="416"/>
                  </a:lnTo>
                  <a:lnTo>
                    <a:pt x="294" y="427"/>
                  </a:lnTo>
                  <a:lnTo>
                    <a:pt x="276" y="438"/>
                  </a:lnTo>
                  <a:lnTo>
                    <a:pt x="259" y="445"/>
                  </a:lnTo>
                  <a:lnTo>
                    <a:pt x="244" y="452"/>
                  </a:lnTo>
                  <a:lnTo>
                    <a:pt x="228" y="458"/>
                  </a:lnTo>
                  <a:lnTo>
                    <a:pt x="207" y="467"/>
                  </a:lnTo>
                  <a:lnTo>
                    <a:pt x="185" y="476"/>
                  </a:lnTo>
                  <a:lnTo>
                    <a:pt x="162" y="487"/>
                  </a:lnTo>
                  <a:lnTo>
                    <a:pt x="139" y="498"/>
                  </a:lnTo>
                  <a:lnTo>
                    <a:pt x="120" y="509"/>
                  </a:lnTo>
                  <a:lnTo>
                    <a:pt x="107" y="515"/>
                  </a:lnTo>
                  <a:lnTo>
                    <a:pt x="99" y="519"/>
                  </a:lnTo>
                  <a:lnTo>
                    <a:pt x="93" y="522"/>
                  </a:lnTo>
                  <a:lnTo>
                    <a:pt x="79" y="529"/>
                  </a:lnTo>
                  <a:lnTo>
                    <a:pt x="63" y="535"/>
                  </a:lnTo>
                  <a:lnTo>
                    <a:pt x="46" y="542"/>
                  </a:lnTo>
                  <a:lnTo>
                    <a:pt x="30" y="550"/>
                  </a:lnTo>
                  <a:lnTo>
                    <a:pt x="14" y="555"/>
                  </a:lnTo>
                  <a:lnTo>
                    <a:pt x="5" y="559"/>
                  </a:lnTo>
                  <a:lnTo>
                    <a:pt x="0" y="561"/>
                  </a:lnTo>
                  <a:lnTo>
                    <a:pt x="10" y="590"/>
                  </a:lnTo>
                  <a:lnTo>
                    <a:pt x="11" y="589"/>
                  </a:lnTo>
                  <a:lnTo>
                    <a:pt x="17" y="587"/>
                  </a:lnTo>
                  <a:lnTo>
                    <a:pt x="26" y="584"/>
                  </a:lnTo>
                  <a:lnTo>
                    <a:pt x="39" y="581"/>
                  </a:lnTo>
                  <a:lnTo>
                    <a:pt x="53" y="578"/>
                  </a:lnTo>
                  <a:lnTo>
                    <a:pt x="68" y="575"/>
                  </a:lnTo>
                  <a:lnTo>
                    <a:pt x="85" y="573"/>
                  </a:lnTo>
                  <a:lnTo>
                    <a:pt x="102" y="572"/>
                  </a:lnTo>
                  <a:lnTo>
                    <a:pt x="122" y="572"/>
                  </a:lnTo>
                  <a:lnTo>
                    <a:pt x="148" y="573"/>
                  </a:lnTo>
                  <a:lnTo>
                    <a:pt x="179" y="575"/>
                  </a:lnTo>
                  <a:lnTo>
                    <a:pt x="211" y="578"/>
                  </a:lnTo>
                  <a:lnTo>
                    <a:pt x="245" y="579"/>
                  </a:lnTo>
                  <a:lnTo>
                    <a:pt x="279" y="581"/>
                  </a:lnTo>
                  <a:lnTo>
                    <a:pt x="311" y="581"/>
                  </a:lnTo>
                  <a:lnTo>
                    <a:pt x="341" y="581"/>
                  </a:lnTo>
                  <a:lnTo>
                    <a:pt x="367" y="579"/>
                  </a:lnTo>
                  <a:lnTo>
                    <a:pt x="395" y="576"/>
                  </a:lnTo>
                  <a:lnTo>
                    <a:pt x="421" y="572"/>
                  </a:lnTo>
                  <a:lnTo>
                    <a:pt x="447" y="565"/>
                  </a:lnTo>
                  <a:lnTo>
                    <a:pt x="472" y="559"/>
                  </a:lnTo>
                  <a:lnTo>
                    <a:pt x="498" y="552"/>
                  </a:lnTo>
                  <a:lnTo>
                    <a:pt x="522" y="544"/>
                  </a:lnTo>
                  <a:lnTo>
                    <a:pt x="546" y="536"/>
                  </a:lnTo>
                  <a:lnTo>
                    <a:pt x="570" y="525"/>
                  </a:lnTo>
                  <a:lnTo>
                    <a:pt x="598" y="510"/>
                  </a:lnTo>
                  <a:lnTo>
                    <a:pt x="626" y="493"/>
                  </a:lnTo>
                  <a:lnTo>
                    <a:pt x="653" y="473"/>
                  </a:lnTo>
                  <a:lnTo>
                    <a:pt x="680" y="453"/>
                  </a:lnTo>
                  <a:lnTo>
                    <a:pt x="703" y="436"/>
                  </a:lnTo>
                  <a:lnTo>
                    <a:pt x="721" y="422"/>
                  </a:lnTo>
                  <a:lnTo>
                    <a:pt x="735" y="413"/>
                  </a:lnTo>
                  <a:lnTo>
                    <a:pt x="747" y="404"/>
                  </a:lnTo>
                  <a:lnTo>
                    <a:pt x="764" y="390"/>
                  </a:lnTo>
                  <a:lnTo>
                    <a:pt x="783" y="371"/>
                  </a:lnTo>
                  <a:lnTo>
                    <a:pt x="804" y="351"/>
                  </a:lnTo>
                  <a:lnTo>
                    <a:pt x="824" y="330"/>
                  </a:lnTo>
                  <a:lnTo>
                    <a:pt x="841" y="313"/>
                  </a:lnTo>
                  <a:lnTo>
                    <a:pt x="855" y="297"/>
                  </a:lnTo>
                  <a:lnTo>
                    <a:pt x="864" y="290"/>
                  </a:lnTo>
                  <a:lnTo>
                    <a:pt x="875" y="281"/>
                  </a:lnTo>
                  <a:lnTo>
                    <a:pt x="894" y="262"/>
                  </a:lnTo>
                  <a:lnTo>
                    <a:pt x="917" y="239"/>
                  </a:lnTo>
                  <a:lnTo>
                    <a:pt x="943" y="214"/>
                  </a:lnTo>
                  <a:lnTo>
                    <a:pt x="968" y="190"/>
                  </a:lnTo>
                  <a:lnTo>
                    <a:pt x="989" y="168"/>
                  </a:lnTo>
                  <a:lnTo>
                    <a:pt x="1004" y="154"/>
                  </a:lnTo>
                  <a:lnTo>
                    <a:pt x="1011" y="148"/>
                  </a:lnTo>
                  <a:lnTo>
                    <a:pt x="903" y="106"/>
                  </a:lnTo>
                  <a:lnTo>
                    <a:pt x="649" y="0"/>
                  </a:lnTo>
                  <a:close/>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5" name="Freeform 11"/>
            <p:cNvSpPr>
              <a:spLocks/>
            </p:cNvSpPr>
            <p:nvPr/>
          </p:nvSpPr>
          <p:spPr bwMode="auto">
            <a:xfrm>
              <a:off x="5500688" y="293688"/>
              <a:ext cx="890588" cy="1681163"/>
            </a:xfrm>
            <a:custGeom>
              <a:avLst/>
              <a:gdLst/>
              <a:ahLst/>
              <a:cxnLst>
                <a:cxn ang="0">
                  <a:pos x="198" y="690"/>
                </a:cxn>
                <a:cxn ang="0">
                  <a:pos x="62" y="576"/>
                </a:cxn>
                <a:cxn ang="0">
                  <a:pos x="21" y="493"/>
                </a:cxn>
                <a:cxn ang="0">
                  <a:pos x="4" y="348"/>
                </a:cxn>
                <a:cxn ang="0">
                  <a:pos x="51" y="266"/>
                </a:cxn>
                <a:cxn ang="0">
                  <a:pos x="87" y="218"/>
                </a:cxn>
                <a:cxn ang="0">
                  <a:pos x="138" y="138"/>
                </a:cxn>
                <a:cxn ang="0">
                  <a:pos x="218" y="92"/>
                </a:cxn>
                <a:cxn ang="0">
                  <a:pos x="248" y="69"/>
                </a:cxn>
                <a:cxn ang="0">
                  <a:pos x="298" y="26"/>
                </a:cxn>
                <a:cxn ang="0">
                  <a:pos x="412" y="0"/>
                </a:cxn>
                <a:cxn ang="0">
                  <a:pos x="518" y="27"/>
                </a:cxn>
                <a:cxn ang="0">
                  <a:pos x="597" y="84"/>
                </a:cxn>
                <a:cxn ang="0">
                  <a:pos x="629" y="129"/>
                </a:cxn>
                <a:cxn ang="0">
                  <a:pos x="666" y="157"/>
                </a:cxn>
                <a:cxn ang="0">
                  <a:pos x="727" y="217"/>
                </a:cxn>
                <a:cxn ang="0">
                  <a:pos x="754" y="295"/>
                </a:cxn>
                <a:cxn ang="0">
                  <a:pos x="715" y="468"/>
                </a:cxn>
                <a:cxn ang="0">
                  <a:pos x="681" y="519"/>
                </a:cxn>
                <a:cxn ang="0">
                  <a:pos x="692" y="530"/>
                </a:cxn>
                <a:cxn ang="0">
                  <a:pos x="747" y="577"/>
                </a:cxn>
                <a:cxn ang="0">
                  <a:pos x="774" y="710"/>
                </a:cxn>
                <a:cxn ang="0">
                  <a:pos x="792" y="844"/>
                </a:cxn>
                <a:cxn ang="0">
                  <a:pos x="840" y="992"/>
                </a:cxn>
                <a:cxn ang="0">
                  <a:pos x="1022" y="1364"/>
                </a:cxn>
                <a:cxn ang="0">
                  <a:pos x="1088" y="1498"/>
                </a:cxn>
                <a:cxn ang="0">
                  <a:pos x="1122" y="1642"/>
                </a:cxn>
                <a:cxn ang="0">
                  <a:pos x="1086" y="1788"/>
                </a:cxn>
                <a:cxn ang="0">
                  <a:pos x="1002" y="1882"/>
                </a:cxn>
                <a:cxn ang="0">
                  <a:pos x="877" y="1947"/>
                </a:cxn>
                <a:cxn ang="0">
                  <a:pos x="783" y="1967"/>
                </a:cxn>
                <a:cxn ang="0">
                  <a:pos x="698" y="1968"/>
                </a:cxn>
                <a:cxn ang="0">
                  <a:pos x="637" y="1962"/>
                </a:cxn>
                <a:cxn ang="0">
                  <a:pos x="493" y="1913"/>
                </a:cxn>
                <a:cxn ang="0">
                  <a:pos x="421" y="1854"/>
                </a:cxn>
                <a:cxn ang="0">
                  <a:pos x="355" y="1733"/>
                </a:cxn>
                <a:cxn ang="0">
                  <a:pos x="350" y="1455"/>
                </a:cxn>
                <a:cxn ang="0">
                  <a:pos x="384" y="1298"/>
                </a:cxn>
                <a:cxn ang="0">
                  <a:pos x="396" y="1064"/>
                </a:cxn>
                <a:cxn ang="0">
                  <a:pos x="349" y="1312"/>
                </a:cxn>
                <a:cxn ang="0">
                  <a:pos x="284" y="1620"/>
                </a:cxn>
                <a:cxn ang="0">
                  <a:pos x="327" y="1850"/>
                </a:cxn>
                <a:cxn ang="0">
                  <a:pos x="427" y="2073"/>
                </a:cxn>
                <a:cxn ang="0">
                  <a:pos x="410" y="2096"/>
                </a:cxn>
                <a:cxn ang="0">
                  <a:pos x="347" y="2118"/>
                </a:cxn>
                <a:cxn ang="0">
                  <a:pos x="305" y="2113"/>
                </a:cxn>
                <a:cxn ang="0">
                  <a:pos x="245" y="1981"/>
                </a:cxn>
                <a:cxn ang="0">
                  <a:pos x="184" y="1659"/>
                </a:cxn>
                <a:cxn ang="0">
                  <a:pos x="239" y="1371"/>
                </a:cxn>
                <a:cxn ang="0">
                  <a:pos x="222" y="1187"/>
                </a:cxn>
                <a:cxn ang="0">
                  <a:pos x="267" y="928"/>
                </a:cxn>
                <a:cxn ang="0">
                  <a:pos x="262" y="719"/>
                </a:cxn>
              </a:cxnLst>
              <a:rect l="0" t="0" r="r" b="b"/>
              <a:pathLst>
                <a:path w="1122" h="2118">
                  <a:moveTo>
                    <a:pt x="262" y="719"/>
                  </a:moveTo>
                  <a:lnTo>
                    <a:pt x="258" y="717"/>
                  </a:lnTo>
                  <a:lnTo>
                    <a:pt x="244" y="713"/>
                  </a:lnTo>
                  <a:lnTo>
                    <a:pt x="224" y="704"/>
                  </a:lnTo>
                  <a:lnTo>
                    <a:pt x="198" y="690"/>
                  </a:lnTo>
                  <a:lnTo>
                    <a:pt x="168" y="671"/>
                  </a:lnTo>
                  <a:lnTo>
                    <a:pt x="136" y="648"/>
                  </a:lnTo>
                  <a:lnTo>
                    <a:pt x="102" y="619"/>
                  </a:lnTo>
                  <a:lnTo>
                    <a:pt x="68" y="583"/>
                  </a:lnTo>
                  <a:lnTo>
                    <a:pt x="62" y="576"/>
                  </a:lnTo>
                  <a:lnTo>
                    <a:pt x="56" y="563"/>
                  </a:lnTo>
                  <a:lnTo>
                    <a:pt x="47" y="548"/>
                  </a:lnTo>
                  <a:lnTo>
                    <a:pt x="37" y="530"/>
                  </a:lnTo>
                  <a:lnTo>
                    <a:pt x="30" y="511"/>
                  </a:lnTo>
                  <a:lnTo>
                    <a:pt x="21" y="493"/>
                  </a:lnTo>
                  <a:lnTo>
                    <a:pt x="14" y="474"/>
                  </a:lnTo>
                  <a:lnTo>
                    <a:pt x="10" y="460"/>
                  </a:lnTo>
                  <a:lnTo>
                    <a:pt x="4" y="423"/>
                  </a:lnTo>
                  <a:lnTo>
                    <a:pt x="0" y="383"/>
                  </a:lnTo>
                  <a:lnTo>
                    <a:pt x="4" y="348"/>
                  </a:lnTo>
                  <a:lnTo>
                    <a:pt x="10" y="325"/>
                  </a:lnTo>
                  <a:lnTo>
                    <a:pt x="16" y="315"/>
                  </a:lnTo>
                  <a:lnTo>
                    <a:pt x="27" y="302"/>
                  </a:lnTo>
                  <a:lnTo>
                    <a:pt x="39" y="285"/>
                  </a:lnTo>
                  <a:lnTo>
                    <a:pt x="51" y="266"/>
                  </a:lnTo>
                  <a:lnTo>
                    <a:pt x="64" y="249"/>
                  </a:lnTo>
                  <a:lnTo>
                    <a:pt x="74" y="235"/>
                  </a:lnTo>
                  <a:lnTo>
                    <a:pt x="82" y="225"/>
                  </a:lnTo>
                  <a:lnTo>
                    <a:pt x="85" y="221"/>
                  </a:lnTo>
                  <a:lnTo>
                    <a:pt x="87" y="218"/>
                  </a:lnTo>
                  <a:lnTo>
                    <a:pt x="90" y="208"/>
                  </a:lnTo>
                  <a:lnTo>
                    <a:pt x="96" y="194"/>
                  </a:lnTo>
                  <a:lnTo>
                    <a:pt x="105" y="177"/>
                  </a:lnTo>
                  <a:lnTo>
                    <a:pt x="119" y="158"/>
                  </a:lnTo>
                  <a:lnTo>
                    <a:pt x="138" y="138"/>
                  </a:lnTo>
                  <a:lnTo>
                    <a:pt x="161" y="121"/>
                  </a:lnTo>
                  <a:lnTo>
                    <a:pt x="191" y="107"/>
                  </a:lnTo>
                  <a:lnTo>
                    <a:pt x="199" y="103"/>
                  </a:lnTo>
                  <a:lnTo>
                    <a:pt x="207" y="98"/>
                  </a:lnTo>
                  <a:lnTo>
                    <a:pt x="218" y="92"/>
                  </a:lnTo>
                  <a:lnTo>
                    <a:pt x="227" y="86"/>
                  </a:lnTo>
                  <a:lnTo>
                    <a:pt x="235" y="80"/>
                  </a:lnTo>
                  <a:lnTo>
                    <a:pt x="242" y="74"/>
                  </a:lnTo>
                  <a:lnTo>
                    <a:pt x="247" y="71"/>
                  </a:lnTo>
                  <a:lnTo>
                    <a:pt x="248" y="69"/>
                  </a:lnTo>
                  <a:lnTo>
                    <a:pt x="250" y="66"/>
                  </a:lnTo>
                  <a:lnTo>
                    <a:pt x="256" y="60"/>
                  </a:lnTo>
                  <a:lnTo>
                    <a:pt x="267" y="49"/>
                  </a:lnTo>
                  <a:lnTo>
                    <a:pt x="281" y="38"/>
                  </a:lnTo>
                  <a:lnTo>
                    <a:pt x="298" y="26"/>
                  </a:lnTo>
                  <a:lnTo>
                    <a:pt x="318" y="15"/>
                  </a:lnTo>
                  <a:lnTo>
                    <a:pt x="342" y="6"/>
                  </a:lnTo>
                  <a:lnTo>
                    <a:pt x="369" y="1"/>
                  </a:lnTo>
                  <a:lnTo>
                    <a:pt x="390" y="0"/>
                  </a:lnTo>
                  <a:lnTo>
                    <a:pt x="412" y="0"/>
                  </a:lnTo>
                  <a:lnTo>
                    <a:pt x="433" y="3"/>
                  </a:lnTo>
                  <a:lnTo>
                    <a:pt x="455" y="6"/>
                  </a:lnTo>
                  <a:lnTo>
                    <a:pt x="476" y="12"/>
                  </a:lnTo>
                  <a:lnTo>
                    <a:pt x="496" y="20"/>
                  </a:lnTo>
                  <a:lnTo>
                    <a:pt x="518" y="27"/>
                  </a:lnTo>
                  <a:lnTo>
                    <a:pt x="538" y="38"/>
                  </a:lnTo>
                  <a:lnTo>
                    <a:pt x="556" y="49"/>
                  </a:lnTo>
                  <a:lnTo>
                    <a:pt x="572" y="61"/>
                  </a:lnTo>
                  <a:lnTo>
                    <a:pt x="586" y="74"/>
                  </a:lnTo>
                  <a:lnTo>
                    <a:pt x="597" y="84"/>
                  </a:lnTo>
                  <a:lnTo>
                    <a:pt x="606" y="95"/>
                  </a:lnTo>
                  <a:lnTo>
                    <a:pt x="613" y="106"/>
                  </a:lnTo>
                  <a:lnTo>
                    <a:pt x="620" y="115"/>
                  </a:lnTo>
                  <a:lnTo>
                    <a:pt x="624" y="123"/>
                  </a:lnTo>
                  <a:lnTo>
                    <a:pt x="629" y="129"/>
                  </a:lnTo>
                  <a:lnTo>
                    <a:pt x="633" y="134"/>
                  </a:lnTo>
                  <a:lnTo>
                    <a:pt x="640" y="138"/>
                  </a:lnTo>
                  <a:lnTo>
                    <a:pt x="647" y="143"/>
                  </a:lnTo>
                  <a:lnTo>
                    <a:pt x="655" y="149"/>
                  </a:lnTo>
                  <a:lnTo>
                    <a:pt x="666" y="157"/>
                  </a:lnTo>
                  <a:lnTo>
                    <a:pt x="678" y="166"/>
                  </a:lnTo>
                  <a:lnTo>
                    <a:pt x="692" y="177"/>
                  </a:lnTo>
                  <a:lnTo>
                    <a:pt x="706" y="191"/>
                  </a:lnTo>
                  <a:lnTo>
                    <a:pt x="718" y="203"/>
                  </a:lnTo>
                  <a:lnTo>
                    <a:pt x="727" y="217"/>
                  </a:lnTo>
                  <a:lnTo>
                    <a:pt x="735" y="231"/>
                  </a:lnTo>
                  <a:lnTo>
                    <a:pt x="741" y="246"/>
                  </a:lnTo>
                  <a:lnTo>
                    <a:pt x="747" y="262"/>
                  </a:lnTo>
                  <a:lnTo>
                    <a:pt x="751" y="278"/>
                  </a:lnTo>
                  <a:lnTo>
                    <a:pt x="754" y="295"/>
                  </a:lnTo>
                  <a:lnTo>
                    <a:pt x="755" y="343"/>
                  </a:lnTo>
                  <a:lnTo>
                    <a:pt x="747" y="388"/>
                  </a:lnTo>
                  <a:lnTo>
                    <a:pt x="737" y="425"/>
                  </a:lnTo>
                  <a:lnTo>
                    <a:pt x="723" y="454"/>
                  </a:lnTo>
                  <a:lnTo>
                    <a:pt x="715" y="468"/>
                  </a:lnTo>
                  <a:lnTo>
                    <a:pt x="706" y="482"/>
                  </a:lnTo>
                  <a:lnTo>
                    <a:pt x="698" y="494"/>
                  </a:lnTo>
                  <a:lnTo>
                    <a:pt x="692" y="505"/>
                  </a:lnTo>
                  <a:lnTo>
                    <a:pt x="686" y="513"/>
                  </a:lnTo>
                  <a:lnTo>
                    <a:pt x="681" y="519"/>
                  </a:lnTo>
                  <a:lnTo>
                    <a:pt x="678" y="523"/>
                  </a:lnTo>
                  <a:lnTo>
                    <a:pt x="677" y="525"/>
                  </a:lnTo>
                  <a:lnTo>
                    <a:pt x="678" y="525"/>
                  </a:lnTo>
                  <a:lnTo>
                    <a:pt x="684" y="526"/>
                  </a:lnTo>
                  <a:lnTo>
                    <a:pt x="692" y="530"/>
                  </a:lnTo>
                  <a:lnTo>
                    <a:pt x="703" y="534"/>
                  </a:lnTo>
                  <a:lnTo>
                    <a:pt x="714" y="540"/>
                  </a:lnTo>
                  <a:lnTo>
                    <a:pt x="726" y="550"/>
                  </a:lnTo>
                  <a:lnTo>
                    <a:pt x="737" y="562"/>
                  </a:lnTo>
                  <a:lnTo>
                    <a:pt x="747" y="577"/>
                  </a:lnTo>
                  <a:lnTo>
                    <a:pt x="755" y="607"/>
                  </a:lnTo>
                  <a:lnTo>
                    <a:pt x="761" y="648"/>
                  </a:lnTo>
                  <a:lnTo>
                    <a:pt x="766" y="687"/>
                  </a:lnTo>
                  <a:lnTo>
                    <a:pt x="767" y="704"/>
                  </a:lnTo>
                  <a:lnTo>
                    <a:pt x="774" y="710"/>
                  </a:lnTo>
                  <a:lnTo>
                    <a:pt x="788" y="731"/>
                  </a:lnTo>
                  <a:lnTo>
                    <a:pt x="801" y="767"/>
                  </a:lnTo>
                  <a:lnTo>
                    <a:pt x="808" y="818"/>
                  </a:lnTo>
                  <a:lnTo>
                    <a:pt x="803" y="833"/>
                  </a:lnTo>
                  <a:lnTo>
                    <a:pt x="792" y="844"/>
                  </a:lnTo>
                  <a:lnTo>
                    <a:pt x="784" y="855"/>
                  </a:lnTo>
                  <a:lnTo>
                    <a:pt x="786" y="865"/>
                  </a:lnTo>
                  <a:lnTo>
                    <a:pt x="795" y="885"/>
                  </a:lnTo>
                  <a:lnTo>
                    <a:pt x="814" y="930"/>
                  </a:lnTo>
                  <a:lnTo>
                    <a:pt x="840" y="992"/>
                  </a:lnTo>
                  <a:lnTo>
                    <a:pt x="872" y="1066"/>
                  </a:lnTo>
                  <a:lnTo>
                    <a:pt x="908" y="1146"/>
                  </a:lnTo>
                  <a:lnTo>
                    <a:pt x="946" y="1226"/>
                  </a:lnTo>
                  <a:lnTo>
                    <a:pt x="985" y="1301"/>
                  </a:lnTo>
                  <a:lnTo>
                    <a:pt x="1022" y="1364"/>
                  </a:lnTo>
                  <a:lnTo>
                    <a:pt x="1037" y="1389"/>
                  </a:lnTo>
                  <a:lnTo>
                    <a:pt x="1051" y="1417"/>
                  </a:lnTo>
                  <a:lnTo>
                    <a:pt x="1063" y="1443"/>
                  </a:lnTo>
                  <a:lnTo>
                    <a:pt x="1076" y="1471"/>
                  </a:lnTo>
                  <a:lnTo>
                    <a:pt x="1088" y="1498"/>
                  </a:lnTo>
                  <a:lnTo>
                    <a:pt x="1099" y="1526"/>
                  </a:lnTo>
                  <a:lnTo>
                    <a:pt x="1108" y="1552"/>
                  </a:lnTo>
                  <a:lnTo>
                    <a:pt x="1116" y="1577"/>
                  </a:lnTo>
                  <a:lnTo>
                    <a:pt x="1122" y="1608"/>
                  </a:lnTo>
                  <a:lnTo>
                    <a:pt x="1122" y="1642"/>
                  </a:lnTo>
                  <a:lnTo>
                    <a:pt x="1117" y="1676"/>
                  </a:lnTo>
                  <a:lnTo>
                    <a:pt x="1111" y="1709"/>
                  </a:lnTo>
                  <a:lnTo>
                    <a:pt x="1102" y="1742"/>
                  </a:lnTo>
                  <a:lnTo>
                    <a:pt x="1094" y="1768"/>
                  </a:lnTo>
                  <a:lnTo>
                    <a:pt x="1086" y="1788"/>
                  </a:lnTo>
                  <a:lnTo>
                    <a:pt x="1080" y="1800"/>
                  </a:lnTo>
                  <a:lnTo>
                    <a:pt x="1065" y="1822"/>
                  </a:lnTo>
                  <a:lnTo>
                    <a:pt x="1046" y="1843"/>
                  </a:lnTo>
                  <a:lnTo>
                    <a:pt x="1025" y="1863"/>
                  </a:lnTo>
                  <a:lnTo>
                    <a:pt x="1002" y="1882"/>
                  </a:lnTo>
                  <a:lnTo>
                    <a:pt x="975" y="1900"/>
                  </a:lnTo>
                  <a:lnTo>
                    <a:pt x="949" y="1916"/>
                  </a:lnTo>
                  <a:lnTo>
                    <a:pt x="922" y="1930"/>
                  </a:lnTo>
                  <a:lnTo>
                    <a:pt x="895" y="1940"/>
                  </a:lnTo>
                  <a:lnTo>
                    <a:pt x="877" y="1947"/>
                  </a:lnTo>
                  <a:lnTo>
                    <a:pt x="858" y="1953"/>
                  </a:lnTo>
                  <a:lnTo>
                    <a:pt x="840" y="1957"/>
                  </a:lnTo>
                  <a:lnTo>
                    <a:pt x="821" y="1960"/>
                  </a:lnTo>
                  <a:lnTo>
                    <a:pt x="801" y="1964"/>
                  </a:lnTo>
                  <a:lnTo>
                    <a:pt x="783" y="1967"/>
                  </a:lnTo>
                  <a:lnTo>
                    <a:pt x="766" y="1968"/>
                  </a:lnTo>
                  <a:lnTo>
                    <a:pt x="747" y="1968"/>
                  </a:lnTo>
                  <a:lnTo>
                    <a:pt x="731" y="1968"/>
                  </a:lnTo>
                  <a:lnTo>
                    <a:pt x="714" y="1968"/>
                  </a:lnTo>
                  <a:lnTo>
                    <a:pt x="698" y="1968"/>
                  </a:lnTo>
                  <a:lnTo>
                    <a:pt x="683" y="1967"/>
                  </a:lnTo>
                  <a:lnTo>
                    <a:pt x="670" y="1967"/>
                  </a:lnTo>
                  <a:lnTo>
                    <a:pt x="658" y="1965"/>
                  </a:lnTo>
                  <a:lnTo>
                    <a:pt x="646" y="1964"/>
                  </a:lnTo>
                  <a:lnTo>
                    <a:pt x="637" y="1962"/>
                  </a:lnTo>
                  <a:lnTo>
                    <a:pt x="607" y="1956"/>
                  </a:lnTo>
                  <a:lnTo>
                    <a:pt x="578" y="1948"/>
                  </a:lnTo>
                  <a:lnTo>
                    <a:pt x="547" y="1937"/>
                  </a:lnTo>
                  <a:lnTo>
                    <a:pt x="520" y="1925"/>
                  </a:lnTo>
                  <a:lnTo>
                    <a:pt x="493" y="1913"/>
                  </a:lnTo>
                  <a:lnTo>
                    <a:pt x="472" y="1902"/>
                  </a:lnTo>
                  <a:lnTo>
                    <a:pt x="456" y="1891"/>
                  </a:lnTo>
                  <a:lnTo>
                    <a:pt x="447" y="1883"/>
                  </a:lnTo>
                  <a:lnTo>
                    <a:pt x="435" y="1870"/>
                  </a:lnTo>
                  <a:lnTo>
                    <a:pt x="421" y="1854"/>
                  </a:lnTo>
                  <a:lnTo>
                    <a:pt x="407" y="1836"/>
                  </a:lnTo>
                  <a:lnTo>
                    <a:pt x="393" y="1814"/>
                  </a:lnTo>
                  <a:lnTo>
                    <a:pt x="379" y="1790"/>
                  </a:lnTo>
                  <a:lnTo>
                    <a:pt x="366" y="1763"/>
                  </a:lnTo>
                  <a:lnTo>
                    <a:pt x="355" y="1733"/>
                  </a:lnTo>
                  <a:lnTo>
                    <a:pt x="345" y="1700"/>
                  </a:lnTo>
                  <a:lnTo>
                    <a:pt x="336" y="1631"/>
                  </a:lnTo>
                  <a:lnTo>
                    <a:pt x="338" y="1560"/>
                  </a:lnTo>
                  <a:lnTo>
                    <a:pt x="344" y="1498"/>
                  </a:lnTo>
                  <a:lnTo>
                    <a:pt x="350" y="1455"/>
                  </a:lnTo>
                  <a:lnTo>
                    <a:pt x="353" y="1435"/>
                  </a:lnTo>
                  <a:lnTo>
                    <a:pt x="359" y="1406"/>
                  </a:lnTo>
                  <a:lnTo>
                    <a:pt x="367" y="1371"/>
                  </a:lnTo>
                  <a:lnTo>
                    <a:pt x="376" y="1334"/>
                  </a:lnTo>
                  <a:lnTo>
                    <a:pt x="384" y="1298"/>
                  </a:lnTo>
                  <a:lnTo>
                    <a:pt x="393" y="1267"/>
                  </a:lnTo>
                  <a:lnTo>
                    <a:pt x="399" y="1243"/>
                  </a:lnTo>
                  <a:lnTo>
                    <a:pt x="406" y="1227"/>
                  </a:lnTo>
                  <a:lnTo>
                    <a:pt x="406" y="1169"/>
                  </a:lnTo>
                  <a:lnTo>
                    <a:pt x="396" y="1064"/>
                  </a:lnTo>
                  <a:lnTo>
                    <a:pt x="386" y="964"/>
                  </a:lnTo>
                  <a:lnTo>
                    <a:pt x="379" y="919"/>
                  </a:lnTo>
                  <a:lnTo>
                    <a:pt x="322" y="1150"/>
                  </a:lnTo>
                  <a:lnTo>
                    <a:pt x="352" y="1298"/>
                  </a:lnTo>
                  <a:lnTo>
                    <a:pt x="349" y="1312"/>
                  </a:lnTo>
                  <a:lnTo>
                    <a:pt x="338" y="1351"/>
                  </a:lnTo>
                  <a:lnTo>
                    <a:pt x="324" y="1408"/>
                  </a:lnTo>
                  <a:lnTo>
                    <a:pt x="310" y="1475"/>
                  </a:lnTo>
                  <a:lnTo>
                    <a:pt x="295" y="1548"/>
                  </a:lnTo>
                  <a:lnTo>
                    <a:pt x="284" y="1620"/>
                  </a:lnTo>
                  <a:lnTo>
                    <a:pt x="278" y="1685"/>
                  </a:lnTo>
                  <a:lnTo>
                    <a:pt x="279" y="1736"/>
                  </a:lnTo>
                  <a:lnTo>
                    <a:pt x="287" y="1756"/>
                  </a:lnTo>
                  <a:lnTo>
                    <a:pt x="304" y="1796"/>
                  </a:lnTo>
                  <a:lnTo>
                    <a:pt x="327" y="1850"/>
                  </a:lnTo>
                  <a:lnTo>
                    <a:pt x="355" y="1911"/>
                  </a:lnTo>
                  <a:lnTo>
                    <a:pt x="381" y="1971"/>
                  </a:lnTo>
                  <a:lnTo>
                    <a:pt x="404" y="2022"/>
                  </a:lnTo>
                  <a:lnTo>
                    <a:pt x="421" y="2059"/>
                  </a:lnTo>
                  <a:lnTo>
                    <a:pt x="427" y="2073"/>
                  </a:lnTo>
                  <a:lnTo>
                    <a:pt x="427" y="2074"/>
                  </a:lnTo>
                  <a:lnTo>
                    <a:pt x="426" y="2078"/>
                  </a:lnTo>
                  <a:lnTo>
                    <a:pt x="422" y="2084"/>
                  </a:lnTo>
                  <a:lnTo>
                    <a:pt x="418" y="2090"/>
                  </a:lnTo>
                  <a:lnTo>
                    <a:pt x="410" y="2096"/>
                  </a:lnTo>
                  <a:lnTo>
                    <a:pt x="402" y="2102"/>
                  </a:lnTo>
                  <a:lnTo>
                    <a:pt x="390" y="2108"/>
                  </a:lnTo>
                  <a:lnTo>
                    <a:pt x="376" y="2113"/>
                  </a:lnTo>
                  <a:lnTo>
                    <a:pt x="361" y="2116"/>
                  </a:lnTo>
                  <a:lnTo>
                    <a:pt x="347" y="2118"/>
                  </a:lnTo>
                  <a:lnTo>
                    <a:pt x="335" y="2118"/>
                  </a:lnTo>
                  <a:lnTo>
                    <a:pt x="324" y="2116"/>
                  </a:lnTo>
                  <a:lnTo>
                    <a:pt x="316" y="2116"/>
                  </a:lnTo>
                  <a:lnTo>
                    <a:pt x="310" y="2115"/>
                  </a:lnTo>
                  <a:lnTo>
                    <a:pt x="305" y="2113"/>
                  </a:lnTo>
                  <a:lnTo>
                    <a:pt x="304" y="2113"/>
                  </a:lnTo>
                  <a:lnTo>
                    <a:pt x="299" y="2102"/>
                  </a:lnTo>
                  <a:lnTo>
                    <a:pt x="285" y="2074"/>
                  </a:lnTo>
                  <a:lnTo>
                    <a:pt x="267" y="2033"/>
                  </a:lnTo>
                  <a:lnTo>
                    <a:pt x="245" y="1981"/>
                  </a:lnTo>
                  <a:lnTo>
                    <a:pt x="224" y="1924"/>
                  </a:lnTo>
                  <a:lnTo>
                    <a:pt x="204" y="1863"/>
                  </a:lnTo>
                  <a:lnTo>
                    <a:pt x="190" y="1808"/>
                  </a:lnTo>
                  <a:lnTo>
                    <a:pt x="184" y="1757"/>
                  </a:lnTo>
                  <a:lnTo>
                    <a:pt x="184" y="1659"/>
                  </a:lnTo>
                  <a:lnTo>
                    <a:pt x="190" y="1575"/>
                  </a:lnTo>
                  <a:lnTo>
                    <a:pt x="201" y="1508"/>
                  </a:lnTo>
                  <a:lnTo>
                    <a:pt x="213" y="1451"/>
                  </a:lnTo>
                  <a:lnTo>
                    <a:pt x="227" y="1406"/>
                  </a:lnTo>
                  <a:lnTo>
                    <a:pt x="239" y="1371"/>
                  </a:lnTo>
                  <a:lnTo>
                    <a:pt x="248" y="1343"/>
                  </a:lnTo>
                  <a:lnTo>
                    <a:pt x="253" y="1323"/>
                  </a:lnTo>
                  <a:lnTo>
                    <a:pt x="248" y="1283"/>
                  </a:lnTo>
                  <a:lnTo>
                    <a:pt x="236" y="1235"/>
                  </a:lnTo>
                  <a:lnTo>
                    <a:pt x="222" y="1187"/>
                  </a:lnTo>
                  <a:lnTo>
                    <a:pt x="219" y="1144"/>
                  </a:lnTo>
                  <a:lnTo>
                    <a:pt x="227" y="1096"/>
                  </a:lnTo>
                  <a:lnTo>
                    <a:pt x="239" y="1041"/>
                  </a:lnTo>
                  <a:lnTo>
                    <a:pt x="253" y="984"/>
                  </a:lnTo>
                  <a:lnTo>
                    <a:pt x="267" y="928"/>
                  </a:lnTo>
                  <a:lnTo>
                    <a:pt x="282" y="878"/>
                  </a:lnTo>
                  <a:lnTo>
                    <a:pt x="295" y="836"/>
                  </a:lnTo>
                  <a:lnTo>
                    <a:pt x="302" y="810"/>
                  </a:lnTo>
                  <a:lnTo>
                    <a:pt x="305" y="799"/>
                  </a:lnTo>
                  <a:lnTo>
                    <a:pt x="262" y="719"/>
                  </a:lnTo>
                  <a:close/>
                </a:path>
              </a:pathLst>
            </a:custGeom>
            <a:solidFill>
              <a:srgbClr val="FFCC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6" name="Freeform 12"/>
            <p:cNvSpPr>
              <a:spLocks/>
            </p:cNvSpPr>
            <p:nvPr/>
          </p:nvSpPr>
          <p:spPr bwMode="auto">
            <a:xfrm>
              <a:off x="5662613" y="736600"/>
              <a:ext cx="441325" cy="1211263"/>
            </a:xfrm>
            <a:custGeom>
              <a:avLst/>
              <a:gdLst/>
              <a:ahLst/>
              <a:cxnLst>
                <a:cxn ang="0">
                  <a:pos x="437" y="28"/>
                </a:cxn>
                <a:cxn ang="0">
                  <a:pos x="368" y="48"/>
                </a:cxn>
                <a:cxn ang="0">
                  <a:pos x="337" y="57"/>
                </a:cxn>
                <a:cxn ang="0">
                  <a:pos x="323" y="39"/>
                </a:cxn>
                <a:cxn ang="0">
                  <a:pos x="248" y="79"/>
                </a:cxn>
                <a:cxn ang="0">
                  <a:pos x="125" y="379"/>
                </a:cxn>
                <a:cxn ang="0">
                  <a:pos x="81" y="576"/>
                </a:cxn>
                <a:cxn ang="0">
                  <a:pos x="38" y="1020"/>
                </a:cxn>
                <a:cxn ang="0">
                  <a:pos x="34" y="1186"/>
                </a:cxn>
                <a:cxn ang="0">
                  <a:pos x="146" y="1511"/>
                </a:cxn>
                <a:cxn ang="0">
                  <a:pos x="78" y="1248"/>
                </a:cxn>
                <a:cxn ang="0">
                  <a:pos x="68" y="1052"/>
                </a:cxn>
                <a:cxn ang="0">
                  <a:pos x="111" y="615"/>
                </a:cxn>
                <a:cxn ang="0">
                  <a:pos x="137" y="421"/>
                </a:cxn>
                <a:cxn ang="0">
                  <a:pos x="223" y="204"/>
                </a:cxn>
                <a:cxn ang="0">
                  <a:pos x="303" y="77"/>
                </a:cxn>
                <a:cxn ang="0">
                  <a:pos x="317" y="113"/>
                </a:cxn>
                <a:cxn ang="0">
                  <a:pos x="445" y="73"/>
                </a:cxn>
                <a:cxn ang="0">
                  <a:pos x="423" y="102"/>
                </a:cxn>
                <a:cxn ang="0">
                  <a:pos x="274" y="162"/>
                </a:cxn>
                <a:cxn ang="0">
                  <a:pos x="282" y="187"/>
                </a:cxn>
                <a:cxn ang="0">
                  <a:pos x="466" y="139"/>
                </a:cxn>
                <a:cxn ang="0">
                  <a:pos x="520" y="100"/>
                </a:cxn>
                <a:cxn ang="0">
                  <a:pos x="547" y="114"/>
                </a:cxn>
                <a:cxn ang="0">
                  <a:pos x="471" y="167"/>
                </a:cxn>
                <a:cxn ang="0">
                  <a:pos x="329" y="190"/>
                </a:cxn>
                <a:cxn ang="0">
                  <a:pos x="235" y="231"/>
                </a:cxn>
                <a:cxn ang="0">
                  <a:pos x="259" y="262"/>
                </a:cxn>
                <a:cxn ang="0">
                  <a:pos x="417" y="208"/>
                </a:cxn>
                <a:cxn ang="0">
                  <a:pos x="525" y="193"/>
                </a:cxn>
                <a:cxn ang="0">
                  <a:pos x="547" y="168"/>
                </a:cxn>
                <a:cxn ang="0">
                  <a:pos x="540" y="213"/>
                </a:cxn>
                <a:cxn ang="0">
                  <a:pos x="423" y="231"/>
                </a:cxn>
                <a:cxn ang="0">
                  <a:pos x="240" y="302"/>
                </a:cxn>
                <a:cxn ang="0">
                  <a:pos x="155" y="464"/>
                </a:cxn>
                <a:cxn ang="0">
                  <a:pos x="160" y="695"/>
                </a:cxn>
                <a:cxn ang="0">
                  <a:pos x="100" y="998"/>
                </a:cxn>
                <a:cxn ang="0">
                  <a:pos x="108" y="1234"/>
                </a:cxn>
                <a:cxn ang="0">
                  <a:pos x="203" y="1508"/>
                </a:cxn>
                <a:cxn ang="0">
                  <a:pos x="145" y="1527"/>
                </a:cxn>
                <a:cxn ang="0">
                  <a:pos x="74" y="1447"/>
                </a:cxn>
                <a:cxn ang="0">
                  <a:pos x="4" y="1202"/>
                </a:cxn>
                <a:cxn ang="0">
                  <a:pos x="31" y="897"/>
                </a:cxn>
                <a:cxn ang="0">
                  <a:pos x="55" y="650"/>
                </a:cxn>
                <a:cxn ang="0">
                  <a:pos x="60" y="456"/>
                </a:cxn>
                <a:cxn ang="0">
                  <a:pos x="109" y="310"/>
                </a:cxn>
                <a:cxn ang="0">
                  <a:pos x="186" y="122"/>
                </a:cxn>
                <a:cxn ang="0">
                  <a:pos x="108" y="157"/>
                </a:cxn>
                <a:cxn ang="0">
                  <a:pos x="135" y="210"/>
                </a:cxn>
                <a:cxn ang="0">
                  <a:pos x="78" y="174"/>
                </a:cxn>
                <a:cxn ang="0">
                  <a:pos x="109" y="113"/>
                </a:cxn>
                <a:cxn ang="0">
                  <a:pos x="206" y="68"/>
                </a:cxn>
                <a:cxn ang="0">
                  <a:pos x="266" y="25"/>
                </a:cxn>
                <a:cxn ang="0">
                  <a:pos x="334" y="20"/>
                </a:cxn>
                <a:cxn ang="0">
                  <a:pos x="434" y="3"/>
                </a:cxn>
                <a:cxn ang="0">
                  <a:pos x="517" y="42"/>
                </a:cxn>
              </a:cxnLst>
              <a:rect l="0" t="0" r="r" b="b"/>
              <a:pathLst>
                <a:path w="556" h="1527">
                  <a:moveTo>
                    <a:pt x="502" y="59"/>
                  </a:moveTo>
                  <a:lnTo>
                    <a:pt x="491" y="42"/>
                  </a:lnTo>
                  <a:lnTo>
                    <a:pt x="479" y="31"/>
                  </a:lnTo>
                  <a:lnTo>
                    <a:pt x="466" y="26"/>
                  </a:lnTo>
                  <a:lnTo>
                    <a:pt x="453" y="26"/>
                  </a:lnTo>
                  <a:lnTo>
                    <a:pt x="437" y="28"/>
                  </a:lnTo>
                  <a:lnTo>
                    <a:pt x="423" y="31"/>
                  </a:lnTo>
                  <a:lnTo>
                    <a:pt x="408" y="36"/>
                  </a:lnTo>
                  <a:lnTo>
                    <a:pt x="394" y="37"/>
                  </a:lnTo>
                  <a:lnTo>
                    <a:pt x="385" y="40"/>
                  </a:lnTo>
                  <a:lnTo>
                    <a:pt x="376" y="43"/>
                  </a:lnTo>
                  <a:lnTo>
                    <a:pt x="368" y="48"/>
                  </a:lnTo>
                  <a:lnTo>
                    <a:pt x="360" y="51"/>
                  </a:lnTo>
                  <a:lnTo>
                    <a:pt x="354" y="54"/>
                  </a:lnTo>
                  <a:lnTo>
                    <a:pt x="348" y="57"/>
                  </a:lnTo>
                  <a:lnTo>
                    <a:pt x="343" y="59"/>
                  </a:lnTo>
                  <a:lnTo>
                    <a:pt x="339" y="60"/>
                  </a:lnTo>
                  <a:lnTo>
                    <a:pt x="337" y="57"/>
                  </a:lnTo>
                  <a:lnTo>
                    <a:pt x="337" y="53"/>
                  </a:lnTo>
                  <a:lnTo>
                    <a:pt x="339" y="45"/>
                  </a:lnTo>
                  <a:lnTo>
                    <a:pt x="339" y="40"/>
                  </a:lnTo>
                  <a:lnTo>
                    <a:pt x="337" y="40"/>
                  </a:lnTo>
                  <a:lnTo>
                    <a:pt x="331" y="39"/>
                  </a:lnTo>
                  <a:lnTo>
                    <a:pt x="323" y="39"/>
                  </a:lnTo>
                  <a:lnTo>
                    <a:pt x="312" y="37"/>
                  </a:lnTo>
                  <a:lnTo>
                    <a:pt x="302" y="39"/>
                  </a:lnTo>
                  <a:lnTo>
                    <a:pt x="289" y="40"/>
                  </a:lnTo>
                  <a:lnTo>
                    <a:pt x="277" y="45"/>
                  </a:lnTo>
                  <a:lnTo>
                    <a:pt x="266" y="53"/>
                  </a:lnTo>
                  <a:lnTo>
                    <a:pt x="248" y="79"/>
                  </a:lnTo>
                  <a:lnTo>
                    <a:pt x="225" y="122"/>
                  </a:lnTo>
                  <a:lnTo>
                    <a:pt x="202" y="177"/>
                  </a:lnTo>
                  <a:lnTo>
                    <a:pt x="177" y="237"/>
                  </a:lnTo>
                  <a:lnTo>
                    <a:pt x="155" y="294"/>
                  </a:lnTo>
                  <a:lnTo>
                    <a:pt x="137" y="344"/>
                  </a:lnTo>
                  <a:lnTo>
                    <a:pt x="125" y="379"/>
                  </a:lnTo>
                  <a:lnTo>
                    <a:pt x="120" y="392"/>
                  </a:lnTo>
                  <a:lnTo>
                    <a:pt x="103" y="428"/>
                  </a:lnTo>
                  <a:lnTo>
                    <a:pt x="92" y="464"/>
                  </a:lnTo>
                  <a:lnTo>
                    <a:pt x="84" y="499"/>
                  </a:lnTo>
                  <a:lnTo>
                    <a:pt x="81" y="536"/>
                  </a:lnTo>
                  <a:lnTo>
                    <a:pt x="81" y="576"/>
                  </a:lnTo>
                  <a:lnTo>
                    <a:pt x="86" y="618"/>
                  </a:lnTo>
                  <a:lnTo>
                    <a:pt x="92" y="666"/>
                  </a:lnTo>
                  <a:lnTo>
                    <a:pt x="100" y="718"/>
                  </a:lnTo>
                  <a:lnTo>
                    <a:pt x="81" y="807"/>
                  </a:lnTo>
                  <a:lnTo>
                    <a:pt x="44" y="977"/>
                  </a:lnTo>
                  <a:lnTo>
                    <a:pt x="38" y="1020"/>
                  </a:lnTo>
                  <a:lnTo>
                    <a:pt x="34" y="1063"/>
                  </a:lnTo>
                  <a:lnTo>
                    <a:pt x="32" y="1106"/>
                  </a:lnTo>
                  <a:lnTo>
                    <a:pt x="32" y="1149"/>
                  </a:lnTo>
                  <a:lnTo>
                    <a:pt x="32" y="1152"/>
                  </a:lnTo>
                  <a:lnTo>
                    <a:pt x="32" y="1165"/>
                  </a:lnTo>
                  <a:lnTo>
                    <a:pt x="34" y="1186"/>
                  </a:lnTo>
                  <a:lnTo>
                    <a:pt x="40" y="1220"/>
                  </a:lnTo>
                  <a:lnTo>
                    <a:pt x="52" y="1268"/>
                  </a:lnTo>
                  <a:lnTo>
                    <a:pt x="71" y="1331"/>
                  </a:lnTo>
                  <a:lnTo>
                    <a:pt x="98" y="1411"/>
                  </a:lnTo>
                  <a:lnTo>
                    <a:pt x="137" y="1510"/>
                  </a:lnTo>
                  <a:lnTo>
                    <a:pt x="146" y="1511"/>
                  </a:lnTo>
                  <a:lnTo>
                    <a:pt x="158" y="1508"/>
                  </a:lnTo>
                  <a:lnTo>
                    <a:pt x="168" y="1504"/>
                  </a:lnTo>
                  <a:lnTo>
                    <a:pt x="171" y="1502"/>
                  </a:lnTo>
                  <a:lnTo>
                    <a:pt x="98" y="1311"/>
                  </a:lnTo>
                  <a:lnTo>
                    <a:pt x="88" y="1280"/>
                  </a:lnTo>
                  <a:lnTo>
                    <a:pt x="78" y="1248"/>
                  </a:lnTo>
                  <a:lnTo>
                    <a:pt x="71" y="1216"/>
                  </a:lnTo>
                  <a:lnTo>
                    <a:pt x="63" y="1183"/>
                  </a:lnTo>
                  <a:lnTo>
                    <a:pt x="60" y="1149"/>
                  </a:lnTo>
                  <a:lnTo>
                    <a:pt x="58" y="1117"/>
                  </a:lnTo>
                  <a:lnTo>
                    <a:pt x="61" y="1085"/>
                  </a:lnTo>
                  <a:lnTo>
                    <a:pt x="68" y="1052"/>
                  </a:lnTo>
                  <a:lnTo>
                    <a:pt x="111" y="858"/>
                  </a:lnTo>
                  <a:lnTo>
                    <a:pt x="118" y="804"/>
                  </a:lnTo>
                  <a:lnTo>
                    <a:pt x="128" y="752"/>
                  </a:lnTo>
                  <a:lnTo>
                    <a:pt x="131" y="701"/>
                  </a:lnTo>
                  <a:lnTo>
                    <a:pt x="125" y="647"/>
                  </a:lnTo>
                  <a:lnTo>
                    <a:pt x="111" y="615"/>
                  </a:lnTo>
                  <a:lnTo>
                    <a:pt x="105" y="583"/>
                  </a:lnTo>
                  <a:lnTo>
                    <a:pt x="105" y="550"/>
                  </a:lnTo>
                  <a:lnTo>
                    <a:pt x="109" y="518"/>
                  </a:lnTo>
                  <a:lnTo>
                    <a:pt x="115" y="485"/>
                  </a:lnTo>
                  <a:lnTo>
                    <a:pt x="126" y="453"/>
                  </a:lnTo>
                  <a:lnTo>
                    <a:pt x="137" y="421"/>
                  </a:lnTo>
                  <a:lnTo>
                    <a:pt x="148" y="388"/>
                  </a:lnTo>
                  <a:lnTo>
                    <a:pt x="152" y="378"/>
                  </a:lnTo>
                  <a:lnTo>
                    <a:pt x="163" y="348"/>
                  </a:lnTo>
                  <a:lnTo>
                    <a:pt x="180" y="307"/>
                  </a:lnTo>
                  <a:lnTo>
                    <a:pt x="202" y="256"/>
                  </a:lnTo>
                  <a:lnTo>
                    <a:pt x="223" y="204"/>
                  </a:lnTo>
                  <a:lnTo>
                    <a:pt x="245" y="153"/>
                  </a:lnTo>
                  <a:lnTo>
                    <a:pt x="265" y="110"/>
                  </a:lnTo>
                  <a:lnTo>
                    <a:pt x="280" y="79"/>
                  </a:lnTo>
                  <a:lnTo>
                    <a:pt x="291" y="74"/>
                  </a:lnTo>
                  <a:lnTo>
                    <a:pt x="299" y="74"/>
                  </a:lnTo>
                  <a:lnTo>
                    <a:pt x="303" y="77"/>
                  </a:lnTo>
                  <a:lnTo>
                    <a:pt x="306" y="79"/>
                  </a:lnTo>
                  <a:lnTo>
                    <a:pt x="305" y="91"/>
                  </a:lnTo>
                  <a:lnTo>
                    <a:pt x="303" y="102"/>
                  </a:lnTo>
                  <a:lnTo>
                    <a:pt x="300" y="111"/>
                  </a:lnTo>
                  <a:lnTo>
                    <a:pt x="297" y="120"/>
                  </a:lnTo>
                  <a:lnTo>
                    <a:pt x="317" y="113"/>
                  </a:lnTo>
                  <a:lnTo>
                    <a:pt x="339" y="103"/>
                  </a:lnTo>
                  <a:lnTo>
                    <a:pt x="359" y="96"/>
                  </a:lnTo>
                  <a:lnTo>
                    <a:pt x="380" y="88"/>
                  </a:lnTo>
                  <a:lnTo>
                    <a:pt x="402" y="82"/>
                  </a:lnTo>
                  <a:lnTo>
                    <a:pt x="423" y="76"/>
                  </a:lnTo>
                  <a:lnTo>
                    <a:pt x="445" y="73"/>
                  </a:lnTo>
                  <a:lnTo>
                    <a:pt x="466" y="71"/>
                  </a:lnTo>
                  <a:lnTo>
                    <a:pt x="468" y="79"/>
                  </a:lnTo>
                  <a:lnTo>
                    <a:pt x="463" y="83"/>
                  </a:lnTo>
                  <a:lnTo>
                    <a:pt x="456" y="87"/>
                  </a:lnTo>
                  <a:lnTo>
                    <a:pt x="448" y="91"/>
                  </a:lnTo>
                  <a:lnTo>
                    <a:pt x="423" y="102"/>
                  </a:lnTo>
                  <a:lnTo>
                    <a:pt x="396" y="114"/>
                  </a:lnTo>
                  <a:lnTo>
                    <a:pt x="366" y="125"/>
                  </a:lnTo>
                  <a:lnTo>
                    <a:pt x="337" y="137"/>
                  </a:lnTo>
                  <a:lnTo>
                    <a:pt x="311" y="148"/>
                  </a:lnTo>
                  <a:lnTo>
                    <a:pt x="289" y="156"/>
                  </a:lnTo>
                  <a:lnTo>
                    <a:pt x="274" y="162"/>
                  </a:lnTo>
                  <a:lnTo>
                    <a:pt x="269" y="164"/>
                  </a:lnTo>
                  <a:lnTo>
                    <a:pt x="249" y="199"/>
                  </a:lnTo>
                  <a:lnTo>
                    <a:pt x="259" y="201"/>
                  </a:lnTo>
                  <a:lnTo>
                    <a:pt x="266" y="197"/>
                  </a:lnTo>
                  <a:lnTo>
                    <a:pt x="274" y="191"/>
                  </a:lnTo>
                  <a:lnTo>
                    <a:pt x="282" y="187"/>
                  </a:lnTo>
                  <a:lnTo>
                    <a:pt x="312" y="174"/>
                  </a:lnTo>
                  <a:lnTo>
                    <a:pt x="342" y="165"/>
                  </a:lnTo>
                  <a:lnTo>
                    <a:pt x="373" y="157"/>
                  </a:lnTo>
                  <a:lnTo>
                    <a:pt x="405" y="150"/>
                  </a:lnTo>
                  <a:lnTo>
                    <a:pt x="436" y="145"/>
                  </a:lnTo>
                  <a:lnTo>
                    <a:pt x="466" y="139"/>
                  </a:lnTo>
                  <a:lnTo>
                    <a:pt x="496" y="133"/>
                  </a:lnTo>
                  <a:lnTo>
                    <a:pt x="527" y="127"/>
                  </a:lnTo>
                  <a:lnTo>
                    <a:pt x="530" y="120"/>
                  </a:lnTo>
                  <a:lnTo>
                    <a:pt x="528" y="114"/>
                  </a:lnTo>
                  <a:lnTo>
                    <a:pt x="525" y="107"/>
                  </a:lnTo>
                  <a:lnTo>
                    <a:pt x="520" y="100"/>
                  </a:lnTo>
                  <a:lnTo>
                    <a:pt x="516" y="96"/>
                  </a:lnTo>
                  <a:lnTo>
                    <a:pt x="514" y="91"/>
                  </a:lnTo>
                  <a:lnTo>
                    <a:pt x="517" y="88"/>
                  </a:lnTo>
                  <a:lnTo>
                    <a:pt x="527" y="85"/>
                  </a:lnTo>
                  <a:lnTo>
                    <a:pt x="534" y="100"/>
                  </a:lnTo>
                  <a:lnTo>
                    <a:pt x="547" y="114"/>
                  </a:lnTo>
                  <a:lnTo>
                    <a:pt x="554" y="130"/>
                  </a:lnTo>
                  <a:lnTo>
                    <a:pt x="547" y="145"/>
                  </a:lnTo>
                  <a:lnTo>
                    <a:pt x="528" y="154"/>
                  </a:lnTo>
                  <a:lnTo>
                    <a:pt x="510" y="160"/>
                  </a:lnTo>
                  <a:lnTo>
                    <a:pt x="491" y="164"/>
                  </a:lnTo>
                  <a:lnTo>
                    <a:pt x="471" y="167"/>
                  </a:lnTo>
                  <a:lnTo>
                    <a:pt x="451" y="168"/>
                  </a:lnTo>
                  <a:lnTo>
                    <a:pt x="428" y="170"/>
                  </a:lnTo>
                  <a:lnTo>
                    <a:pt x="403" y="173"/>
                  </a:lnTo>
                  <a:lnTo>
                    <a:pt x="376" y="176"/>
                  </a:lnTo>
                  <a:lnTo>
                    <a:pt x="351" y="184"/>
                  </a:lnTo>
                  <a:lnTo>
                    <a:pt x="329" y="190"/>
                  </a:lnTo>
                  <a:lnTo>
                    <a:pt x="311" y="197"/>
                  </a:lnTo>
                  <a:lnTo>
                    <a:pt x="294" y="205"/>
                  </a:lnTo>
                  <a:lnTo>
                    <a:pt x="280" y="211"/>
                  </a:lnTo>
                  <a:lnTo>
                    <a:pt x="265" y="219"/>
                  </a:lnTo>
                  <a:lnTo>
                    <a:pt x="251" y="225"/>
                  </a:lnTo>
                  <a:lnTo>
                    <a:pt x="235" y="231"/>
                  </a:lnTo>
                  <a:lnTo>
                    <a:pt x="231" y="244"/>
                  </a:lnTo>
                  <a:lnTo>
                    <a:pt x="222" y="264"/>
                  </a:lnTo>
                  <a:lnTo>
                    <a:pt x="212" y="282"/>
                  </a:lnTo>
                  <a:lnTo>
                    <a:pt x="209" y="294"/>
                  </a:lnTo>
                  <a:lnTo>
                    <a:pt x="232" y="278"/>
                  </a:lnTo>
                  <a:lnTo>
                    <a:pt x="259" y="262"/>
                  </a:lnTo>
                  <a:lnTo>
                    <a:pt x="285" y="250"/>
                  </a:lnTo>
                  <a:lnTo>
                    <a:pt x="311" y="239"/>
                  </a:lnTo>
                  <a:lnTo>
                    <a:pt x="339" y="228"/>
                  </a:lnTo>
                  <a:lnTo>
                    <a:pt x="365" y="221"/>
                  </a:lnTo>
                  <a:lnTo>
                    <a:pt x="391" y="214"/>
                  </a:lnTo>
                  <a:lnTo>
                    <a:pt x="417" y="208"/>
                  </a:lnTo>
                  <a:lnTo>
                    <a:pt x="440" y="205"/>
                  </a:lnTo>
                  <a:lnTo>
                    <a:pt x="463" y="201"/>
                  </a:lnTo>
                  <a:lnTo>
                    <a:pt x="483" y="199"/>
                  </a:lnTo>
                  <a:lnTo>
                    <a:pt x="500" y="196"/>
                  </a:lnTo>
                  <a:lnTo>
                    <a:pt x="514" y="194"/>
                  </a:lnTo>
                  <a:lnTo>
                    <a:pt x="525" y="193"/>
                  </a:lnTo>
                  <a:lnTo>
                    <a:pt x="531" y="193"/>
                  </a:lnTo>
                  <a:lnTo>
                    <a:pt x="534" y="191"/>
                  </a:lnTo>
                  <a:lnTo>
                    <a:pt x="537" y="185"/>
                  </a:lnTo>
                  <a:lnTo>
                    <a:pt x="537" y="177"/>
                  </a:lnTo>
                  <a:lnTo>
                    <a:pt x="539" y="171"/>
                  </a:lnTo>
                  <a:lnTo>
                    <a:pt x="547" y="168"/>
                  </a:lnTo>
                  <a:lnTo>
                    <a:pt x="551" y="171"/>
                  </a:lnTo>
                  <a:lnTo>
                    <a:pt x="554" y="176"/>
                  </a:lnTo>
                  <a:lnTo>
                    <a:pt x="556" y="182"/>
                  </a:lnTo>
                  <a:lnTo>
                    <a:pt x="556" y="188"/>
                  </a:lnTo>
                  <a:lnTo>
                    <a:pt x="550" y="204"/>
                  </a:lnTo>
                  <a:lnTo>
                    <a:pt x="540" y="213"/>
                  </a:lnTo>
                  <a:lnTo>
                    <a:pt x="528" y="219"/>
                  </a:lnTo>
                  <a:lnTo>
                    <a:pt x="514" y="224"/>
                  </a:lnTo>
                  <a:lnTo>
                    <a:pt x="496" y="225"/>
                  </a:lnTo>
                  <a:lnTo>
                    <a:pt x="476" y="227"/>
                  </a:lnTo>
                  <a:lnTo>
                    <a:pt x="451" y="228"/>
                  </a:lnTo>
                  <a:lnTo>
                    <a:pt x="423" y="231"/>
                  </a:lnTo>
                  <a:lnTo>
                    <a:pt x="391" y="237"/>
                  </a:lnTo>
                  <a:lnTo>
                    <a:pt x="359" y="247"/>
                  </a:lnTo>
                  <a:lnTo>
                    <a:pt x="326" y="259"/>
                  </a:lnTo>
                  <a:lnTo>
                    <a:pt x="295" y="271"/>
                  </a:lnTo>
                  <a:lnTo>
                    <a:pt x="266" y="287"/>
                  </a:lnTo>
                  <a:lnTo>
                    <a:pt x="240" y="302"/>
                  </a:lnTo>
                  <a:lnTo>
                    <a:pt x="215" y="318"/>
                  </a:lnTo>
                  <a:lnTo>
                    <a:pt x="197" y="331"/>
                  </a:lnTo>
                  <a:lnTo>
                    <a:pt x="186" y="365"/>
                  </a:lnTo>
                  <a:lnTo>
                    <a:pt x="175" y="398"/>
                  </a:lnTo>
                  <a:lnTo>
                    <a:pt x="165" y="432"/>
                  </a:lnTo>
                  <a:lnTo>
                    <a:pt x="155" y="464"/>
                  </a:lnTo>
                  <a:lnTo>
                    <a:pt x="146" y="498"/>
                  </a:lnTo>
                  <a:lnTo>
                    <a:pt x="140" y="532"/>
                  </a:lnTo>
                  <a:lnTo>
                    <a:pt x="135" y="564"/>
                  </a:lnTo>
                  <a:lnTo>
                    <a:pt x="135" y="598"/>
                  </a:lnTo>
                  <a:lnTo>
                    <a:pt x="152" y="647"/>
                  </a:lnTo>
                  <a:lnTo>
                    <a:pt x="160" y="695"/>
                  </a:lnTo>
                  <a:lnTo>
                    <a:pt x="158" y="744"/>
                  </a:lnTo>
                  <a:lnTo>
                    <a:pt x="151" y="794"/>
                  </a:lnTo>
                  <a:lnTo>
                    <a:pt x="138" y="843"/>
                  </a:lnTo>
                  <a:lnTo>
                    <a:pt x="125" y="894"/>
                  </a:lnTo>
                  <a:lnTo>
                    <a:pt x="111" y="946"/>
                  </a:lnTo>
                  <a:lnTo>
                    <a:pt x="100" y="998"/>
                  </a:lnTo>
                  <a:lnTo>
                    <a:pt x="89" y="1054"/>
                  </a:lnTo>
                  <a:lnTo>
                    <a:pt x="84" y="1094"/>
                  </a:lnTo>
                  <a:lnTo>
                    <a:pt x="84" y="1135"/>
                  </a:lnTo>
                  <a:lnTo>
                    <a:pt x="92" y="1189"/>
                  </a:lnTo>
                  <a:lnTo>
                    <a:pt x="97" y="1202"/>
                  </a:lnTo>
                  <a:lnTo>
                    <a:pt x="108" y="1234"/>
                  </a:lnTo>
                  <a:lnTo>
                    <a:pt x="125" y="1280"/>
                  </a:lnTo>
                  <a:lnTo>
                    <a:pt x="145" y="1336"/>
                  </a:lnTo>
                  <a:lnTo>
                    <a:pt x="165" y="1391"/>
                  </a:lnTo>
                  <a:lnTo>
                    <a:pt x="182" y="1444"/>
                  </a:lnTo>
                  <a:lnTo>
                    <a:pt x="195" y="1485"/>
                  </a:lnTo>
                  <a:lnTo>
                    <a:pt x="203" y="1508"/>
                  </a:lnTo>
                  <a:lnTo>
                    <a:pt x="194" y="1514"/>
                  </a:lnTo>
                  <a:lnTo>
                    <a:pt x="186" y="1519"/>
                  </a:lnTo>
                  <a:lnTo>
                    <a:pt x="175" y="1522"/>
                  </a:lnTo>
                  <a:lnTo>
                    <a:pt x="166" y="1525"/>
                  </a:lnTo>
                  <a:lnTo>
                    <a:pt x="155" y="1527"/>
                  </a:lnTo>
                  <a:lnTo>
                    <a:pt x="145" y="1527"/>
                  </a:lnTo>
                  <a:lnTo>
                    <a:pt x="134" y="1527"/>
                  </a:lnTo>
                  <a:lnTo>
                    <a:pt x="125" y="1525"/>
                  </a:lnTo>
                  <a:lnTo>
                    <a:pt x="109" y="1511"/>
                  </a:lnTo>
                  <a:lnTo>
                    <a:pt x="97" y="1493"/>
                  </a:lnTo>
                  <a:lnTo>
                    <a:pt x="84" y="1471"/>
                  </a:lnTo>
                  <a:lnTo>
                    <a:pt x="74" y="1447"/>
                  </a:lnTo>
                  <a:lnTo>
                    <a:pt x="63" y="1420"/>
                  </a:lnTo>
                  <a:lnTo>
                    <a:pt x="54" y="1391"/>
                  </a:lnTo>
                  <a:lnTo>
                    <a:pt x="44" y="1362"/>
                  </a:lnTo>
                  <a:lnTo>
                    <a:pt x="34" y="1331"/>
                  </a:lnTo>
                  <a:lnTo>
                    <a:pt x="17" y="1266"/>
                  </a:lnTo>
                  <a:lnTo>
                    <a:pt x="4" y="1202"/>
                  </a:lnTo>
                  <a:lnTo>
                    <a:pt x="0" y="1135"/>
                  </a:lnTo>
                  <a:lnTo>
                    <a:pt x="0" y="1069"/>
                  </a:lnTo>
                  <a:lnTo>
                    <a:pt x="6" y="1023"/>
                  </a:lnTo>
                  <a:lnTo>
                    <a:pt x="14" y="980"/>
                  </a:lnTo>
                  <a:lnTo>
                    <a:pt x="21" y="938"/>
                  </a:lnTo>
                  <a:lnTo>
                    <a:pt x="31" y="897"/>
                  </a:lnTo>
                  <a:lnTo>
                    <a:pt x="41" y="857"/>
                  </a:lnTo>
                  <a:lnTo>
                    <a:pt x="51" y="817"/>
                  </a:lnTo>
                  <a:lnTo>
                    <a:pt x="61" y="774"/>
                  </a:lnTo>
                  <a:lnTo>
                    <a:pt x="71" y="730"/>
                  </a:lnTo>
                  <a:lnTo>
                    <a:pt x="64" y="692"/>
                  </a:lnTo>
                  <a:lnTo>
                    <a:pt x="55" y="650"/>
                  </a:lnTo>
                  <a:lnTo>
                    <a:pt x="44" y="612"/>
                  </a:lnTo>
                  <a:lnTo>
                    <a:pt x="41" y="576"/>
                  </a:lnTo>
                  <a:lnTo>
                    <a:pt x="43" y="546"/>
                  </a:lnTo>
                  <a:lnTo>
                    <a:pt x="48" y="516"/>
                  </a:lnTo>
                  <a:lnTo>
                    <a:pt x="52" y="485"/>
                  </a:lnTo>
                  <a:lnTo>
                    <a:pt x="60" y="456"/>
                  </a:lnTo>
                  <a:lnTo>
                    <a:pt x="68" y="427"/>
                  </a:lnTo>
                  <a:lnTo>
                    <a:pt x="77" y="398"/>
                  </a:lnTo>
                  <a:lnTo>
                    <a:pt x="86" y="368"/>
                  </a:lnTo>
                  <a:lnTo>
                    <a:pt x="97" y="341"/>
                  </a:lnTo>
                  <a:lnTo>
                    <a:pt x="100" y="331"/>
                  </a:lnTo>
                  <a:lnTo>
                    <a:pt x="109" y="310"/>
                  </a:lnTo>
                  <a:lnTo>
                    <a:pt x="123" y="276"/>
                  </a:lnTo>
                  <a:lnTo>
                    <a:pt x="138" y="239"/>
                  </a:lnTo>
                  <a:lnTo>
                    <a:pt x="154" y="201"/>
                  </a:lnTo>
                  <a:lnTo>
                    <a:pt x="168" y="165"/>
                  </a:lnTo>
                  <a:lnTo>
                    <a:pt x="180" y="137"/>
                  </a:lnTo>
                  <a:lnTo>
                    <a:pt x="186" y="122"/>
                  </a:lnTo>
                  <a:lnTo>
                    <a:pt x="163" y="123"/>
                  </a:lnTo>
                  <a:lnTo>
                    <a:pt x="146" y="128"/>
                  </a:lnTo>
                  <a:lnTo>
                    <a:pt x="131" y="134"/>
                  </a:lnTo>
                  <a:lnTo>
                    <a:pt x="120" y="142"/>
                  </a:lnTo>
                  <a:lnTo>
                    <a:pt x="112" y="151"/>
                  </a:lnTo>
                  <a:lnTo>
                    <a:pt x="108" y="157"/>
                  </a:lnTo>
                  <a:lnTo>
                    <a:pt x="106" y="164"/>
                  </a:lnTo>
                  <a:lnTo>
                    <a:pt x="105" y="165"/>
                  </a:lnTo>
                  <a:lnTo>
                    <a:pt x="111" y="177"/>
                  </a:lnTo>
                  <a:lnTo>
                    <a:pt x="121" y="191"/>
                  </a:lnTo>
                  <a:lnTo>
                    <a:pt x="131" y="205"/>
                  </a:lnTo>
                  <a:lnTo>
                    <a:pt x="135" y="210"/>
                  </a:lnTo>
                  <a:lnTo>
                    <a:pt x="125" y="211"/>
                  </a:lnTo>
                  <a:lnTo>
                    <a:pt x="114" y="208"/>
                  </a:lnTo>
                  <a:lnTo>
                    <a:pt x="105" y="202"/>
                  </a:lnTo>
                  <a:lnTo>
                    <a:pt x="94" y="194"/>
                  </a:lnTo>
                  <a:lnTo>
                    <a:pt x="86" y="184"/>
                  </a:lnTo>
                  <a:lnTo>
                    <a:pt x="78" y="174"/>
                  </a:lnTo>
                  <a:lnTo>
                    <a:pt x="75" y="164"/>
                  </a:lnTo>
                  <a:lnTo>
                    <a:pt x="74" y="156"/>
                  </a:lnTo>
                  <a:lnTo>
                    <a:pt x="77" y="144"/>
                  </a:lnTo>
                  <a:lnTo>
                    <a:pt x="84" y="131"/>
                  </a:lnTo>
                  <a:lnTo>
                    <a:pt x="95" y="122"/>
                  </a:lnTo>
                  <a:lnTo>
                    <a:pt x="109" y="113"/>
                  </a:lnTo>
                  <a:lnTo>
                    <a:pt x="126" y="105"/>
                  </a:lnTo>
                  <a:lnTo>
                    <a:pt x="145" y="97"/>
                  </a:lnTo>
                  <a:lnTo>
                    <a:pt x="165" y="90"/>
                  </a:lnTo>
                  <a:lnTo>
                    <a:pt x="188" y="80"/>
                  </a:lnTo>
                  <a:lnTo>
                    <a:pt x="198" y="74"/>
                  </a:lnTo>
                  <a:lnTo>
                    <a:pt x="206" y="68"/>
                  </a:lnTo>
                  <a:lnTo>
                    <a:pt x="214" y="63"/>
                  </a:lnTo>
                  <a:lnTo>
                    <a:pt x="220" y="57"/>
                  </a:lnTo>
                  <a:lnTo>
                    <a:pt x="228" y="51"/>
                  </a:lnTo>
                  <a:lnTo>
                    <a:pt x="237" y="43"/>
                  </a:lnTo>
                  <a:lnTo>
                    <a:pt x="249" y="36"/>
                  </a:lnTo>
                  <a:lnTo>
                    <a:pt x="266" y="25"/>
                  </a:lnTo>
                  <a:lnTo>
                    <a:pt x="272" y="22"/>
                  </a:lnTo>
                  <a:lnTo>
                    <a:pt x="283" y="19"/>
                  </a:lnTo>
                  <a:lnTo>
                    <a:pt x="295" y="19"/>
                  </a:lnTo>
                  <a:lnTo>
                    <a:pt x="308" y="17"/>
                  </a:lnTo>
                  <a:lnTo>
                    <a:pt x="322" y="19"/>
                  </a:lnTo>
                  <a:lnTo>
                    <a:pt x="334" y="20"/>
                  </a:lnTo>
                  <a:lnTo>
                    <a:pt x="343" y="22"/>
                  </a:lnTo>
                  <a:lnTo>
                    <a:pt x="348" y="26"/>
                  </a:lnTo>
                  <a:lnTo>
                    <a:pt x="369" y="23"/>
                  </a:lnTo>
                  <a:lnTo>
                    <a:pt x="391" y="17"/>
                  </a:lnTo>
                  <a:lnTo>
                    <a:pt x="413" y="11"/>
                  </a:lnTo>
                  <a:lnTo>
                    <a:pt x="434" y="3"/>
                  </a:lnTo>
                  <a:lnTo>
                    <a:pt x="454" y="0"/>
                  </a:lnTo>
                  <a:lnTo>
                    <a:pt x="474" y="2"/>
                  </a:lnTo>
                  <a:lnTo>
                    <a:pt x="494" y="11"/>
                  </a:lnTo>
                  <a:lnTo>
                    <a:pt x="511" y="28"/>
                  </a:lnTo>
                  <a:lnTo>
                    <a:pt x="514" y="34"/>
                  </a:lnTo>
                  <a:lnTo>
                    <a:pt x="517" y="42"/>
                  </a:lnTo>
                  <a:lnTo>
                    <a:pt x="520" y="50"/>
                  </a:lnTo>
                  <a:lnTo>
                    <a:pt x="523" y="57"/>
                  </a:lnTo>
                  <a:lnTo>
                    <a:pt x="502" y="5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7" name="Freeform 13"/>
            <p:cNvSpPr>
              <a:spLocks/>
            </p:cNvSpPr>
            <p:nvPr/>
          </p:nvSpPr>
          <p:spPr bwMode="auto">
            <a:xfrm>
              <a:off x="5781675" y="919163"/>
              <a:ext cx="593725" cy="920750"/>
            </a:xfrm>
            <a:custGeom>
              <a:avLst/>
              <a:gdLst/>
              <a:ahLst/>
              <a:cxnLst>
                <a:cxn ang="0">
                  <a:pos x="86" y="120"/>
                </a:cxn>
                <a:cxn ang="0">
                  <a:pos x="293" y="54"/>
                </a:cxn>
                <a:cxn ang="0">
                  <a:pos x="399" y="12"/>
                </a:cxn>
                <a:cxn ang="0">
                  <a:pos x="476" y="235"/>
                </a:cxn>
                <a:cxn ang="0">
                  <a:pos x="744" y="893"/>
                </a:cxn>
                <a:cxn ang="0">
                  <a:pos x="679" y="1032"/>
                </a:cxn>
                <a:cxn ang="0">
                  <a:pos x="555" y="1118"/>
                </a:cxn>
                <a:cxn ang="0">
                  <a:pos x="387" y="1158"/>
                </a:cxn>
                <a:cxn ang="0">
                  <a:pos x="265" y="1144"/>
                </a:cxn>
                <a:cxn ang="0">
                  <a:pos x="321" y="1132"/>
                </a:cxn>
                <a:cxn ang="0">
                  <a:pos x="427" y="1124"/>
                </a:cxn>
                <a:cxn ang="0">
                  <a:pos x="641" y="1021"/>
                </a:cxn>
                <a:cxn ang="0">
                  <a:pos x="693" y="761"/>
                </a:cxn>
                <a:cxn ang="0">
                  <a:pos x="391" y="97"/>
                </a:cxn>
                <a:cxn ang="0">
                  <a:pos x="282" y="81"/>
                </a:cxn>
                <a:cxn ang="0">
                  <a:pos x="239" y="185"/>
                </a:cxn>
                <a:cxn ang="0">
                  <a:pos x="301" y="473"/>
                </a:cxn>
                <a:cxn ang="0">
                  <a:pos x="347" y="890"/>
                </a:cxn>
                <a:cxn ang="0">
                  <a:pos x="475" y="850"/>
                </a:cxn>
                <a:cxn ang="0">
                  <a:pos x="465" y="713"/>
                </a:cxn>
                <a:cxn ang="0">
                  <a:pos x="274" y="188"/>
                </a:cxn>
                <a:cxn ang="0">
                  <a:pos x="310" y="260"/>
                </a:cxn>
                <a:cxn ang="0">
                  <a:pos x="498" y="698"/>
                </a:cxn>
                <a:cxn ang="0">
                  <a:pos x="465" y="902"/>
                </a:cxn>
                <a:cxn ang="0">
                  <a:pos x="331" y="915"/>
                </a:cxn>
                <a:cxn ang="0">
                  <a:pos x="282" y="785"/>
                </a:cxn>
                <a:cxn ang="0">
                  <a:pos x="231" y="249"/>
                </a:cxn>
                <a:cxn ang="0">
                  <a:pos x="177" y="117"/>
                </a:cxn>
                <a:cxn ang="0">
                  <a:pos x="191" y="237"/>
                </a:cxn>
                <a:cxn ang="0">
                  <a:pos x="227" y="821"/>
                </a:cxn>
                <a:cxn ang="0">
                  <a:pos x="381" y="984"/>
                </a:cxn>
                <a:cxn ang="0">
                  <a:pos x="562" y="845"/>
                </a:cxn>
                <a:cxn ang="0">
                  <a:pos x="367" y="332"/>
                </a:cxn>
                <a:cxn ang="0">
                  <a:pos x="307" y="97"/>
                </a:cxn>
                <a:cxn ang="0">
                  <a:pos x="379" y="317"/>
                </a:cxn>
                <a:cxn ang="0">
                  <a:pos x="598" y="852"/>
                </a:cxn>
                <a:cxn ang="0">
                  <a:pos x="456" y="1006"/>
                </a:cxn>
                <a:cxn ang="0">
                  <a:pos x="254" y="989"/>
                </a:cxn>
                <a:cxn ang="0">
                  <a:pos x="196" y="688"/>
                </a:cxn>
                <a:cxn ang="0">
                  <a:pos x="139" y="129"/>
                </a:cxn>
                <a:cxn ang="0">
                  <a:pos x="140" y="453"/>
                </a:cxn>
                <a:cxn ang="0">
                  <a:pos x="208" y="1016"/>
                </a:cxn>
                <a:cxn ang="0">
                  <a:pos x="321" y="1060"/>
                </a:cxn>
                <a:cxn ang="0">
                  <a:pos x="458" y="1044"/>
                </a:cxn>
                <a:cxn ang="0">
                  <a:pos x="601" y="958"/>
                </a:cxn>
                <a:cxn ang="0">
                  <a:pos x="610" y="738"/>
                </a:cxn>
                <a:cxn ang="0">
                  <a:pos x="365" y="175"/>
                </a:cxn>
                <a:cxn ang="0">
                  <a:pos x="448" y="368"/>
                </a:cxn>
                <a:cxn ang="0">
                  <a:pos x="639" y="741"/>
                </a:cxn>
                <a:cxn ang="0">
                  <a:pos x="545" y="1041"/>
                </a:cxn>
                <a:cxn ang="0">
                  <a:pos x="339" y="1080"/>
                </a:cxn>
                <a:cxn ang="0">
                  <a:pos x="157" y="996"/>
                </a:cxn>
                <a:cxn ang="0">
                  <a:pos x="122" y="322"/>
                </a:cxn>
                <a:cxn ang="0">
                  <a:pos x="59" y="165"/>
                </a:cxn>
                <a:cxn ang="0">
                  <a:pos x="56" y="573"/>
                </a:cxn>
                <a:cxn ang="0">
                  <a:pos x="60" y="922"/>
                </a:cxn>
                <a:cxn ang="0">
                  <a:pos x="196" y="1103"/>
                </a:cxn>
                <a:cxn ang="0">
                  <a:pos x="210" y="1124"/>
                </a:cxn>
                <a:cxn ang="0">
                  <a:pos x="36" y="967"/>
                </a:cxn>
                <a:cxn ang="0">
                  <a:pos x="31" y="507"/>
                </a:cxn>
              </a:cxnLst>
              <a:rect l="0" t="0" r="r" b="b"/>
              <a:pathLst>
                <a:path w="749" h="1160">
                  <a:moveTo>
                    <a:pt x="31" y="507"/>
                  </a:moveTo>
                  <a:lnTo>
                    <a:pt x="45" y="434"/>
                  </a:lnTo>
                  <a:lnTo>
                    <a:pt x="45" y="391"/>
                  </a:lnTo>
                  <a:lnTo>
                    <a:pt x="43" y="296"/>
                  </a:lnTo>
                  <a:lnTo>
                    <a:pt x="42" y="200"/>
                  </a:lnTo>
                  <a:lnTo>
                    <a:pt x="43" y="155"/>
                  </a:lnTo>
                  <a:lnTo>
                    <a:pt x="63" y="135"/>
                  </a:lnTo>
                  <a:lnTo>
                    <a:pt x="86" y="120"/>
                  </a:lnTo>
                  <a:lnTo>
                    <a:pt x="113" y="108"/>
                  </a:lnTo>
                  <a:lnTo>
                    <a:pt x="140" y="98"/>
                  </a:lnTo>
                  <a:lnTo>
                    <a:pt x="168" y="89"/>
                  </a:lnTo>
                  <a:lnTo>
                    <a:pt x="197" y="81"/>
                  </a:lnTo>
                  <a:lnTo>
                    <a:pt x="228" y="72"/>
                  </a:lnTo>
                  <a:lnTo>
                    <a:pt x="257" y="63"/>
                  </a:lnTo>
                  <a:lnTo>
                    <a:pt x="274" y="58"/>
                  </a:lnTo>
                  <a:lnTo>
                    <a:pt x="293" y="54"/>
                  </a:lnTo>
                  <a:lnTo>
                    <a:pt x="310" y="51"/>
                  </a:lnTo>
                  <a:lnTo>
                    <a:pt x="328" y="46"/>
                  </a:lnTo>
                  <a:lnTo>
                    <a:pt x="345" y="43"/>
                  </a:lnTo>
                  <a:lnTo>
                    <a:pt x="364" y="38"/>
                  </a:lnTo>
                  <a:lnTo>
                    <a:pt x="381" y="34"/>
                  </a:lnTo>
                  <a:lnTo>
                    <a:pt x="396" y="26"/>
                  </a:lnTo>
                  <a:lnTo>
                    <a:pt x="399" y="20"/>
                  </a:lnTo>
                  <a:lnTo>
                    <a:pt x="399" y="12"/>
                  </a:lnTo>
                  <a:lnTo>
                    <a:pt x="399" y="6"/>
                  </a:lnTo>
                  <a:lnTo>
                    <a:pt x="404" y="0"/>
                  </a:lnTo>
                  <a:lnTo>
                    <a:pt x="411" y="4"/>
                  </a:lnTo>
                  <a:lnTo>
                    <a:pt x="421" y="18"/>
                  </a:lnTo>
                  <a:lnTo>
                    <a:pt x="428" y="35"/>
                  </a:lnTo>
                  <a:lnTo>
                    <a:pt x="430" y="51"/>
                  </a:lnTo>
                  <a:lnTo>
                    <a:pt x="411" y="68"/>
                  </a:lnTo>
                  <a:lnTo>
                    <a:pt x="476" y="235"/>
                  </a:lnTo>
                  <a:lnTo>
                    <a:pt x="579" y="474"/>
                  </a:lnTo>
                  <a:lnTo>
                    <a:pt x="709" y="696"/>
                  </a:lnTo>
                  <a:lnTo>
                    <a:pt x="726" y="728"/>
                  </a:lnTo>
                  <a:lnTo>
                    <a:pt x="738" y="761"/>
                  </a:lnTo>
                  <a:lnTo>
                    <a:pt x="746" y="793"/>
                  </a:lnTo>
                  <a:lnTo>
                    <a:pt x="749" y="825"/>
                  </a:lnTo>
                  <a:lnTo>
                    <a:pt x="749" y="859"/>
                  </a:lnTo>
                  <a:lnTo>
                    <a:pt x="744" y="893"/>
                  </a:lnTo>
                  <a:lnTo>
                    <a:pt x="735" y="930"/>
                  </a:lnTo>
                  <a:lnTo>
                    <a:pt x="723" y="970"/>
                  </a:lnTo>
                  <a:lnTo>
                    <a:pt x="713" y="984"/>
                  </a:lnTo>
                  <a:lnTo>
                    <a:pt x="706" y="996"/>
                  </a:lnTo>
                  <a:lnTo>
                    <a:pt x="699" y="1007"/>
                  </a:lnTo>
                  <a:lnTo>
                    <a:pt x="692" y="1016"/>
                  </a:lnTo>
                  <a:lnTo>
                    <a:pt x="686" y="1026"/>
                  </a:lnTo>
                  <a:lnTo>
                    <a:pt x="679" y="1032"/>
                  </a:lnTo>
                  <a:lnTo>
                    <a:pt x="672" y="1039"/>
                  </a:lnTo>
                  <a:lnTo>
                    <a:pt x="664" y="1046"/>
                  </a:lnTo>
                  <a:lnTo>
                    <a:pt x="647" y="1061"/>
                  </a:lnTo>
                  <a:lnTo>
                    <a:pt x="630" y="1075"/>
                  </a:lnTo>
                  <a:lnTo>
                    <a:pt x="612" y="1087"/>
                  </a:lnTo>
                  <a:lnTo>
                    <a:pt x="593" y="1098"/>
                  </a:lnTo>
                  <a:lnTo>
                    <a:pt x="575" y="1109"/>
                  </a:lnTo>
                  <a:lnTo>
                    <a:pt x="555" y="1118"/>
                  </a:lnTo>
                  <a:lnTo>
                    <a:pt x="535" y="1126"/>
                  </a:lnTo>
                  <a:lnTo>
                    <a:pt x="515" y="1133"/>
                  </a:lnTo>
                  <a:lnTo>
                    <a:pt x="493" y="1140"/>
                  </a:lnTo>
                  <a:lnTo>
                    <a:pt x="471" y="1144"/>
                  </a:lnTo>
                  <a:lnTo>
                    <a:pt x="451" y="1149"/>
                  </a:lnTo>
                  <a:lnTo>
                    <a:pt x="430" y="1153"/>
                  </a:lnTo>
                  <a:lnTo>
                    <a:pt x="408" y="1155"/>
                  </a:lnTo>
                  <a:lnTo>
                    <a:pt x="387" y="1158"/>
                  </a:lnTo>
                  <a:lnTo>
                    <a:pt x="367" y="1160"/>
                  </a:lnTo>
                  <a:lnTo>
                    <a:pt x="345" y="1160"/>
                  </a:lnTo>
                  <a:lnTo>
                    <a:pt x="336" y="1158"/>
                  </a:lnTo>
                  <a:lnTo>
                    <a:pt x="322" y="1157"/>
                  </a:lnTo>
                  <a:lnTo>
                    <a:pt x="308" y="1155"/>
                  </a:lnTo>
                  <a:lnTo>
                    <a:pt x="293" y="1152"/>
                  </a:lnTo>
                  <a:lnTo>
                    <a:pt x="279" y="1149"/>
                  </a:lnTo>
                  <a:lnTo>
                    <a:pt x="265" y="1144"/>
                  </a:lnTo>
                  <a:lnTo>
                    <a:pt x="253" y="1138"/>
                  </a:lnTo>
                  <a:lnTo>
                    <a:pt x="245" y="1129"/>
                  </a:lnTo>
                  <a:lnTo>
                    <a:pt x="260" y="1129"/>
                  </a:lnTo>
                  <a:lnTo>
                    <a:pt x="273" y="1130"/>
                  </a:lnTo>
                  <a:lnTo>
                    <a:pt x="285" y="1130"/>
                  </a:lnTo>
                  <a:lnTo>
                    <a:pt x="297" y="1130"/>
                  </a:lnTo>
                  <a:lnTo>
                    <a:pt x="308" y="1132"/>
                  </a:lnTo>
                  <a:lnTo>
                    <a:pt x="321" y="1132"/>
                  </a:lnTo>
                  <a:lnTo>
                    <a:pt x="334" y="1133"/>
                  </a:lnTo>
                  <a:lnTo>
                    <a:pt x="348" y="1133"/>
                  </a:lnTo>
                  <a:lnTo>
                    <a:pt x="364" y="1133"/>
                  </a:lnTo>
                  <a:lnTo>
                    <a:pt x="376" y="1133"/>
                  </a:lnTo>
                  <a:lnTo>
                    <a:pt x="388" y="1132"/>
                  </a:lnTo>
                  <a:lnTo>
                    <a:pt x="401" y="1130"/>
                  </a:lnTo>
                  <a:lnTo>
                    <a:pt x="413" y="1127"/>
                  </a:lnTo>
                  <a:lnTo>
                    <a:pt x="427" y="1124"/>
                  </a:lnTo>
                  <a:lnTo>
                    <a:pt x="442" y="1121"/>
                  </a:lnTo>
                  <a:lnTo>
                    <a:pt x="459" y="1116"/>
                  </a:lnTo>
                  <a:lnTo>
                    <a:pt x="493" y="1107"/>
                  </a:lnTo>
                  <a:lnTo>
                    <a:pt x="527" y="1095"/>
                  </a:lnTo>
                  <a:lnTo>
                    <a:pt x="559" y="1080"/>
                  </a:lnTo>
                  <a:lnTo>
                    <a:pt x="589" y="1063"/>
                  </a:lnTo>
                  <a:lnTo>
                    <a:pt x="616" y="1044"/>
                  </a:lnTo>
                  <a:lnTo>
                    <a:pt x="641" y="1021"/>
                  </a:lnTo>
                  <a:lnTo>
                    <a:pt x="662" y="995"/>
                  </a:lnTo>
                  <a:lnTo>
                    <a:pt x="679" y="967"/>
                  </a:lnTo>
                  <a:lnTo>
                    <a:pt x="693" y="933"/>
                  </a:lnTo>
                  <a:lnTo>
                    <a:pt x="702" y="899"/>
                  </a:lnTo>
                  <a:lnTo>
                    <a:pt x="707" y="865"/>
                  </a:lnTo>
                  <a:lnTo>
                    <a:pt x="707" y="830"/>
                  </a:lnTo>
                  <a:lnTo>
                    <a:pt x="702" y="795"/>
                  </a:lnTo>
                  <a:lnTo>
                    <a:pt x="693" y="761"/>
                  </a:lnTo>
                  <a:lnTo>
                    <a:pt x="681" y="727"/>
                  </a:lnTo>
                  <a:lnTo>
                    <a:pt x="666" y="693"/>
                  </a:lnTo>
                  <a:lnTo>
                    <a:pt x="533" y="439"/>
                  </a:lnTo>
                  <a:lnTo>
                    <a:pt x="408" y="154"/>
                  </a:lnTo>
                  <a:lnTo>
                    <a:pt x="404" y="140"/>
                  </a:lnTo>
                  <a:lnTo>
                    <a:pt x="399" y="126"/>
                  </a:lnTo>
                  <a:lnTo>
                    <a:pt x="396" y="111"/>
                  </a:lnTo>
                  <a:lnTo>
                    <a:pt x="391" y="97"/>
                  </a:lnTo>
                  <a:lnTo>
                    <a:pt x="384" y="84"/>
                  </a:lnTo>
                  <a:lnTo>
                    <a:pt x="376" y="75"/>
                  </a:lnTo>
                  <a:lnTo>
                    <a:pt x="365" y="71"/>
                  </a:lnTo>
                  <a:lnTo>
                    <a:pt x="350" y="71"/>
                  </a:lnTo>
                  <a:lnTo>
                    <a:pt x="333" y="74"/>
                  </a:lnTo>
                  <a:lnTo>
                    <a:pt x="316" y="77"/>
                  </a:lnTo>
                  <a:lnTo>
                    <a:pt x="299" y="78"/>
                  </a:lnTo>
                  <a:lnTo>
                    <a:pt x="282" y="81"/>
                  </a:lnTo>
                  <a:lnTo>
                    <a:pt x="265" y="86"/>
                  </a:lnTo>
                  <a:lnTo>
                    <a:pt x="250" y="91"/>
                  </a:lnTo>
                  <a:lnTo>
                    <a:pt x="233" y="97"/>
                  </a:lnTo>
                  <a:lnTo>
                    <a:pt x="216" y="103"/>
                  </a:lnTo>
                  <a:lnTo>
                    <a:pt x="217" y="115"/>
                  </a:lnTo>
                  <a:lnTo>
                    <a:pt x="222" y="134"/>
                  </a:lnTo>
                  <a:lnTo>
                    <a:pt x="230" y="158"/>
                  </a:lnTo>
                  <a:lnTo>
                    <a:pt x="239" y="185"/>
                  </a:lnTo>
                  <a:lnTo>
                    <a:pt x="248" y="212"/>
                  </a:lnTo>
                  <a:lnTo>
                    <a:pt x="257" y="240"/>
                  </a:lnTo>
                  <a:lnTo>
                    <a:pt x="265" y="263"/>
                  </a:lnTo>
                  <a:lnTo>
                    <a:pt x="270" y="280"/>
                  </a:lnTo>
                  <a:lnTo>
                    <a:pt x="277" y="325"/>
                  </a:lnTo>
                  <a:lnTo>
                    <a:pt x="288" y="389"/>
                  </a:lnTo>
                  <a:lnTo>
                    <a:pt x="297" y="448"/>
                  </a:lnTo>
                  <a:lnTo>
                    <a:pt x="301" y="473"/>
                  </a:lnTo>
                  <a:lnTo>
                    <a:pt x="302" y="570"/>
                  </a:lnTo>
                  <a:lnTo>
                    <a:pt x="305" y="665"/>
                  </a:lnTo>
                  <a:lnTo>
                    <a:pt x="308" y="758"/>
                  </a:lnTo>
                  <a:lnTo>
                    <a:pt x="316" y="844"/>
                  </a:lnTo>
                  <a:lnTo>
                    <a:pt x="319" y="858"/>
                  </a:lnTo>
                  <a:lnTo>
                    <a:pt x="325" y="872"/>
                  </a:lnTo>
                  <a:lnTo>
                    <a:pt x="334" y="882"/>
                  </a:lnTo>
                  <a:lnTo>
                    <a:pt x="347" y="890"/>
                  </a:lnTo>
                  <a:lnTo>
                    <a:pt x="365" y="898"/>
                  </a:lnTo>
                  <a:lnTo>
                    <a:pt x="384" y="899"/>
                  </a:lnTo>
                  <a:lnTo>
                    <a:pt x="401" y="898"/>
                  </a:lnTo>
                  <a:lnTo>
                    <a:pt x="418" y="892"/>
                  </a:lnTo>
                  <a:lnTo>
                    <a:pt x="435" y="884"/>
                  </a:lnTo>
                  <a:lnTo>
                    <a:pt x="450" y="873"/>
                  </a:lnTo>
                  <a:lnTo>
                    <a:pt x="462" y="862"/>
                  </a:lnTo>
                  <a:lnTo>
                    <a:pt x="475" y="850"/>
                  </a:lnTo>
                  <a:lnTo>
                    <a:pt x="485" y="835"/>
                  </a:lnTo>
                  <a:lnTo>
                    <a:pt x="491" y="818"/>
                  </a:lnTo>
                  <a:lnTo>
                    <a:pt x="496" y="801"/>
                  </a:lnTo>
                  <a:lnTo>
                    <a:pt x="496" y="782"/>
                  </a:lnTo>
                  <a:lnTo>
                    <a:pt x="491" y="764"/>
                  </a:lnTo>
                  <a:lnTo>
                    <a:pt x="485" y="745"/>
                  </a:lnTo>
                  <a:lnTo>
                    <a:pt x="476" y="728"/>
                  </a:lnTo>
                  <a:lnTo>
                    <a:pt x="465" y="713"/>
                  </a:lnTo>
                  <a:lnTo>
                    <a:pt x="362" y="493"/>
                  </a:lnTo>
                  <a:lnTo>
                    <a:pt x="353" y="460"/>
                  </a:lnTo>
                  <a:lnTo>
                    <a:pt x="341" y="420"/>
                  </a:lnTo>
                  <a:lnTo>
                    <a:pt x="327" y="376"/>
                  </a:lnTo>
                  <a:lnTo>
                    <a:pt x="313" y="326"/>
                  </a:lnTo>
                  <a:lnTo>
                    <a:pt x="299" y="279"/>
                  </a:lnTo>
                  <a:lnTo>
                    <a:pt x="287" y="231"/>
                  </a:lnTo>
                  <a:lnTo>
                    <a:pt x="274" y="188"/>
                  </a:lnTo>
                  <a:lnTo>
                    <a:pt x="264" y="151"/>
                  </a:lnTo>
                  <a:lnTo>
                    <a:pt x="267" y="154"/>
                  </a:lnTo>
                  <a:lnTo>
                    <a:pt x="271" y="166"/>
                  </a:lnTo>
                  <a:lnTo>
                    <a:pt x="279" y="185"/>
                  </a:lnTo>
                  <a:lnTo>
                    <a:pt x="288" y="206"/>
                  </a:lnTo>
                  <a:lnTo>
                    <a:pt x="296" y="228"/>
                  </a:lnTo>
                  <a:lnTo>
                    <a:pt x="304" y="246"/>
                  </a:lnTo>
                  <a:lnTo>
                    <a:pt x="310" y="260"/>
                  </a:lnTo>
                  <a:lnTo>
                    <a:pt x="311" y="265"/>
                  </a:lnTo>
                  <a:lnTo>
                    <a:pt x="358" y="408"/>
                  </a:lnTo>
                  <a:lnTo>
                    <a:pt x="376" y="459"/>
                  </a:lnTo>
                  <a:lnTo>
                    <a:pt x="399" y="508"/>
                  </a:lnTo>
                  <a:lnTo>
                    <a:pt x="425" y="556"/>
                  </a:lnTo>
                  <a:lnTo>
                    <a:pt x="450" y="602"/>
                  </a:lnTo>
                  <a:lnTo>
                    <a:pt x="475" y="650"/>
                  </a:lnTo>
                  <a:lnTo>
                    <a:pt x="498" y="698"/>
                  </a:lnTo>
                  <a:lnTo>
                    <a:pt x="516" y="748"/>
                  </a:lnTo>
                  <a:lnTo>
                    <a:pt x="528" y="801"/>
                  </a:lnTo>
                  <a:lnTo>
                    <a:pt x="525" y="821"/>
                  </a:lnTo>
                  <a:lnTo>
                    <a:pt x="519" y="841"/>
                  </a:lnTo>
                  <a:lnTo>
                    <a:pt x="510" y="861"/>
                  </a:lnTo>
                  <a:lnTo>
                    <a:pt x="499" y="879"/>
                  </a:lnTo>
                  <a:lnTo>
                    <a:pt x="482" y="892"/>
                  </a:lnTo>
                  <a:lnTo>
                    <a:pt x="465" y="902"/>
                  </a:lnTo>
                  <a:lnTo>
                    <a:pt x="448" y="912"/>
                  </a:lnTo>
                  <a:lnTo>
                    <a:pt x="430" y="919"/>
                  </a:lnTo>
                  <a:lnTo>
                    <a:pt x="413" y="924"/>
                  </a:lnTo>
                  <a:lnTo>
                    <a:pt x="394" y="927"/>
                  </a:lnTo>
                  <a:lnTo>
                    <a:pt x="378" y="929"/>
                  </a:lnTo>
                  <a:lnTo>
                    <a:pt x="362" y="927"/>
                  </a:lnTo>
                  <a:lnTo>
                    <a:pt x="345" y="921"/>
                  </a:lnTo>
                  <a:lnTo>
                    <a:pt x="331" y="915"/>
                  </a:lnTo>
                  <a:lnTo>
                    <a:pt x="321" y="907"/>
                  </a:lnTo>
                  <a:lnTo>
                    <a:pt x="311" y="899"/>
                  </a:lnTo>
                  <a:lnTo>
                    <a:pt x="305" y="892"/>
                  </a:lnTo>
                  <a:lnTo>
                    <a:pt x="301" y="884"/>
                  </a:lnTo>
                  <a:lnTo>
                    <a:pt x="296" y="875"/>
                  </a:lnTo>
                  <a:lnTo>
                    <a:pt x="291" y="864"/>
                  </a:lnTo>
                  <a:lnTo>
                    <a:pt x="285" y="824"/>
                  </a:lnTo>
                  <a:lnTo>
                    <a:pt x="282" y="785"/>
                  </a:lnTo>
                  <a:lnTo>
                    <a:pt x="284" y="745"/>
                  </a:lnTo>
                  <a:lnTo>
                    <a:pt x="282" y="707"/>
                  </a:lnTo>
                  <a:lnTo>
                    <a:pt x="274" y="523"/>
                  </a:lnTo>
                  <a:lnTo>
                    <a:pt x="267" y="439"/>
                  </a:lnTo>
                  <a:lnTo>
                    <a:pt x="257" y="371"/>
                  </a:lnTo>
                  <a:lnTo>
                    <a:pt x="248" y="319"/>
                  </a:lnTo>
                  <a:lnTo>
                    <a:pt x="239" y="279"/>
                  </a:lnTo>
                  <a:lnTo>
                    <a:pt x="231" y="249"/>
                  </a:lnTo>
                  <a:lnTo>
                    <a:pt x="224" y="222"/>
                  </a:lnTo>
                  <a:lnTo>
                    <a:pt x="214" y="194"/>
                  </a:lnTo>
                  <a:lnTo>
                    <a:pt x="205" y="169"/>
                  </a:lnTo>
                  <a:lnTo>
                    <a:pt x="196" y="148"/>
                  </a:lnTo>
                  <a:lnTo>
                    <a:pt x="190" y="132"/>
                  </a:lnTo>
                  <a:lnTo>
                    <a:pt x="185" y="121"/>
                  </a:lnTo>
                  <a:lnTo>
                    <a:pt x="183" y="117"/>
                  </a:lnTo>
                  <a:lnTo>
                    <a:pt x="177" y="117"/>
                  </a:lnTo>
                  <a:lnTo>
                    <a:pt x="170" y="120"/>
                  </a:lnTo>
                  <a:lnTo>
                    <a:pt x="163" y="123"/>
                  </a:lnTo>
                  <a:lnTo>
                    <a:pt x="157" y="123"/>
                  </a:lnTo>
                  <a:lnTo>
                    <a:pt x="167" y="146"/>
                  </a:lnTo>
                  <a:lnTo>
                    <a:pt x="174" y="169"/>
                  </a:lnTo>
                  <a:lnTo>
                    <a:pt x="180" y="191"/>
                  </a:lnTo>
                  <a:lnTo>
                    <a:pt x="187" y="214"/>
                  </a:lnTo>
                  <a:lnTo>
                    <a:pt x="191" y="237"/>
                  </a:lnTo>
                  <a:lnTo>
                    <a:pt x="194" y="260"/>
                  </a:lnTo>
                  <a:lnTo>
                    <a:pt x="199" y="283"/>
                  </a:lnTo>
                  <a:lnTo>
                    <a:pt x="203" y="305"/>
                  </a:lnTo>
                  <a:lnTo>
                    <a:pt x="217" y="497"/>
                  </a:lnTo>
                  <a:lnTo>
                    <a:pt x="220" y="713"/>
                  </a:lnTo>
                  <a:lnTo>
                    <a:pt x="224" y="747"/>
                  </a:lnTo>
                  <a:lnTo>
                    <a:pt x="225" y="782"/>
                  </a:lnTo>
                  <a:lnTo>
                    <a:pt x="227" y="821"/>
                  </a:lnTo>
                  <a:lnTo>
                    <a:pt x="231" y="858"/>
                  </a:lnTo>
                  <a:lnTo>
                    <a:pt x="237" y="892"/>
                  </a:lnTo>
                  <a:lnTo>
                    <a:pt x="250" y="922"/>
                  </a:lnTo>
                  <a:lnTo>
                    <a:pt x="265" y="949"/>
                  </a:lnTo>
                  <a:lnTo>
                    <a:pt x="288" y="967"/>
                  </a:lnTo>
                  <a:lnTo>
                    <a:pt x="319" y="979"/>
                  </a:lnTo>
                  <a:lnTo>
                    <a:pt x="350" y="984"/>
                  </a:lnTo>
                  <a:lnTo>
                    <a:pt x="381" y="984"/>
                  </a:lnTo>
                  <a:lnTo>
                    <a:pt x="413" y="979"/>
                  </a:lnTo>
                  <a:lnTo>
                    <a:pt x="444" y="970"/>
                  </a:lnTo>
                  <a:lnTo>
                    <a:pt x="473" y="958"/>
                  </a:lnTo>
                  <a:lnTo>
                    <a:pt x="501" y="942"/>
                  </a:lnTo>
                  <a:lnTo>
                    <a:pt x="527" y="924"/>
                  </a:lnTo>
                  <a:lnTo>
                    <a:pt x="542" y="899"/>
                  </a:lnTo>
                  <a:lnTo>
                    <a:pt x="555" y="873"/>
                  </a:lnTo>
                  <a:lnTo>
                    <a:pt x="562" y="845"/>
                  </a:lnTo>
                  <a:lnTo>
                    <a:pt x="565" y="818"/>
                  </a:lnTo>
                  <a:lnTo>
                    <a:pt x="564" y="788"/>
                  </a:lnTo>
                  <a:lnTo>
                    <a:pt x="559" y="759"/>
                  </a:lnTo>
                  <a:lnTo>
                    <a:pt x="553" y="730"/>
                  </a:lnTo>
                  <a:lnTo>
                    <a:pt x="542" y="702"/>
                  </a:lnTo>
                  <a:lnTo>
                    <a:pt x="378" y="369"/>
                  </a:lnTo>
                  <a:lnTo>
                    <a:pt x="374" y="360"/>
                  </a:lnTo>
                  <a:lnTo>
                    <a:pt x="367" y="332"/>
                  </a:lnTo>
                  <a:lnTo>
                    <a:pt x="354" y="296"/>
                  </a:lnTo>
                  <a:lnTo>
                    <a:pt x="342" y="251"/>
                  </a:lnTo>
                  <a:lnTo>
                    <a:pt x="328" y="203"/>
                  </a:lnTo>
                  <a:lnTo>
                    <a:pt x="314" y="160"/>
                  </a:lnTo>
                  <a:lnTo>
                    <a:pt x="304" y="125"/>
                  </a:lnTo>
                  <a:lnTo>
                    <a:pt x="297" y="101"/>
                  </a:lnTo>
                  <a:lnTo>
                    <a:pt x="301" y="98"/>
                  </a:lnTo>
                  <a:lnTo>
                    <a:pt x="307" y="97"/>
                  </a:lnTo>
                  <a:lnTo>
                    <a:pt x="313" y="98"/>
                  </a:lnTo>
                  <a:lnTo>
                    <a:pt x="316" y="98"/>
                  </a:lnTo>
                  <a:lnTo>
                    <a:pt x="322" y="115"/>
                  </a:lnTo>
                  <a:lnTo>
                    <a:pt x="331" y="148"/>
                  </a:lnTo>
                  <a:lnTo>
                    <a:pt x="344" y="189"/>
                  </a:lnTo>
                  <a:lnTo>
                    <a:pt x="358" y="234"/>
                  </a:lnTo>
                  <a:lnTo>
                    <a:pt x="370" y="279"/>
                  </a:lnTo>
                  <a:lnTo>
                    <a:pt x="379" y="317"/>
                  </a:lnTo>
                  <a:lnTo>
                    <a:pt x="387" y="343"/>
                  </a:lnTo>
                  <a:lnTo>
                    <a:pt x="390" y="354"/>
                  </a:lnTo>
                  <a:lnTo>
                    <a:pt x="504" y="584"/>
                  </a:lnTo>
                  <a:lnTo>
                    <a:pt x="587" y="748"/>
                  </a:lnTo>
                  <a:lnTo>
                    <a:pt x="595" y="771"/>
                  </a:lnTo>
                  <a:lnTo>
                    <a:pt x="598" y="798"/>
                  </a:lnTo>
                  <a:lnTo>
                    <a:pt x="599" y="825"/>
                  </a:lnTo>
                  <a:lnTo>
                    <a:pt x="598" y="852"/>
                  </a:lnTo>
                  <a:lnTo>
                    <a:pt x="592" y="879"/>
                  </a:lnTo>
                  <a:lnTo>
                    <a:pt x="581" y="905"/>
                  </a:lnTo>
                  <a:lnTo>
                    <a:pt x="567" y="930"/>
                  </a:lnTo>
                  <a:lnTo>
                    <a:pt x="548" y="952"/>
                  </a:lnTo>
                  <a:lnTo>
                    <a:pt x="528" y="969"/>
                  </a:lnTo>
                  <a:lnTo>
                    <a:pt x="505" y="982"/>
                  </a:lnTo>
                  <a:lnTo>
                    <a:pt x="481" y="995"/>
                  </a:lnTo>
                  <a:lnTo>
                    <a:pt x="456" y="1006"/>
                  </a:lnTo>
                  <a:lnTo>
                    <a:pt x="428" y="1013"/>
                  </a:lnTo>
                  <a:lnTo>
                    <a:pt x="402" y="1018"/>
                  </a:lnTo>
                  <a:lnTo>
                    <a:pt x="374" y="1019"/>
                  </a:lnTo>
                  <a:lnTo>
                    <a:pt x="348" y="1018"/>
                  </a:lnTo>
                  <a:lnTo>
                    <a:pt x="324" y="1016"/>
                  </a:lnTo>
                  <a:lnTo>
                    <a:pt x="299" y="1010"/>
                  </a:lnTo>
                  <a:lnTo>
                    <a:pt x="276" y="1001"/>
                  </a:lnTo>
                  <a:lnTo>
                    <a:pt x="254" y="989"/>
                  </a:lnTo>
                  <a:lnTo>
                    <a:pt x="236" y="975"/>
                  </a:lnTo>
                  <a:lnTo>
                    <a:pt x="220" y="958"/>
                  </a:lnTo>
                  <a:lnTo>
                    <a:pt x="210" y="938"/>
                  </a:lnTo>
                  <a:lnTo>
                    <a:pt x="203" y="915"/>
                  </a:lnTo>
                  <a:lnTo>
                    <a:pt x="197" y="852"/>
                  </a:lnTo>
                  <a:lnTo>
                    <a:pt x="196" y="778"/>
                  </a:lnTo>
                  <a:lnTo>
                    <a:pt x="196" y="714"/>
                  </a:lnTo>
                  <a:lnTo>
                    <a:pt x="196" y="688"/>
                  </a:lnTo>
                  <a:lnTo>
                    <a:pt x="196" y="619"/>
                  </a:lnTo>
                  <a:lnTo>
                    <a:pt x="197" y="550"/>
                  </a:lnTo>
                  <a:lnTo>
                    <a:pt x="196" y="479"/>
                  </a:lnTo>
                  <a:lnTo>
                    <a:pt x="193" y="409"/>
                  </a:lnTo>
                  <a:lnTo>
                    <a:pt x="187" y="339"/>
                  </a:lnTo>
                  <a:lnTo>
                    <a:pt x="176" y="269"/>
                  </a:lnTo>
                  <a:lnTo>
                    <a:pt x="160" y="198"/>
                  </a:lnTo>
                  <a:lnTo>
                    <a:pt x="139" y="129"/>
                  </a:lnTo>
                  <a:lnTo>
                    <a:pt x="110" y="141"/>
                  </a:lnTo>
                  <a:lnTo>
                    <a:pt x="125" y="185"/>
                  </a:lnTo>
                  <a:lnTo>
                    <a:pt x="134" y="228"/>
                  </a:lnTo>
                  <a:lnTo>
                    <a:pt x="140" y="272"/>
                  </a:lnTo>
                  <a:lnTo>
                    <a:pt x="143" y="317"/>
                  </a:lnTo>
                  <a:lnTo>
                    <a:pt x="143" y="363"/>
                  </a:lnTo>
                  <a:lnTo>
                    <a:pt x="142" y="408"/>
                  </a:lnTo>
                  <a:lnTo>
                    <a:pt x="140" y="453"/>
                  </a:lnTo>
                  <a:lnTo>
                    <a:pt x="139" y="497"/>
                  </a:lnTo>
                  <a:lnTo>
                    <a:pt x="131" y="787"/>
                  </a:lnTo>
                  <a:lnTo>
                    <a:pt x="133" y="852"/>
                  </a:lnTo>
                  <a:lnTo>
                    <a:pt x="142" y="904"/>
                  </a:lnTo>
                  <a:lnTo>
                    <a:pt x="157" y="946"/>
                  </a:lnTo>
                  <a:lnTo>
                    <a:pt x="174" y="978"/>
                  </a:lnTo>
                  <a:lnTo>
                    <a:pt x="193" y="1001"/>
                  </a:lnTo>
                  <a:lnTo>
                    <a:pt x="208" y="1016"/>
                  </a:lnTo>
                  <a:lnTo>
                    <a:pt x="219" y="1024"/>
                  </a:lnTo>
                  <a:lnTo>
                    <a:pt x="224" y="1027"/>
                  </a:lnTo>
                  <a:lnTo>
                    <a:pt x="239" y="1036"/>
                  </a:lnTo>
                  <a:lnTo>
                    <a:pt x="254" y="1044"/>
                  </a:lnTo>
                  <a:lnTo>
                    <a:pt x="271" y="1050"/>
                  </a:lnTo>
                  <a:lnTo>
                    <a:pt x="287" y="1055"/>
                  </a:lnTo>
                  <a:lnTo>
                    <a:pt x="304" y="1058"/>
                  </a:lnTo>
                  <a:lnTo>
                    <a:pt x="321" y="1060"/>
                  </a:lnTo>
                  <a:lnTo>
                    <a:pt x="337" y="1060"/>
                  </a:lnTo>
                  <a:lnTo>
                    <a:pt x="354" y="1060"/>
                  </a:lnTo>
                  <a:lnTo>
                    <a:pt x="371" y="1058"/>
                  </a:lnTo>
                  <a:lnTo>
                    <a:pt x="388" y="1056"/>
                  </a:lnTo>
                  <a:lnTo>
                    <a:pt x="407" y="1055"/>
                  </a:lnTo>
                  <a:lnTo>
                    <a:pt x="424" y="1052"/>
                  </a:lnTo>
                  <a:lnTo>
                    <a:pt x="441" y="1049"/>
                  </a:lnTo>
                  <a:lnTo>
                    <a:pt x="458" y="1044"/>
                  </a:lnTo>
                  <a:lnTo>
                    <a:pt x="475" y="1041"/>
                  </a:lnTo>
                  <a:lnTo>
                    <a:pt x="491" y="1038"/>
                  </a:lnTo>
                  <a:lnTo>
                    <a:pt x="508" y="1032"/>
                  </a:lnTo>
                  <a:lnTo>
                    <a:pt x="528" y="1023"/>
                  </a:lnTo>
                  <a:lnTo>
                    <a:pt x="547" y="1010"/>
                  </a:lnTo>
                  <a:lnTo>
                    <a:pt x="567" y="995"/>
                  </a:lnTo>
                  <a:lnTo>
                    <a:pt x="584" y="978"/>
                  </a:lnTo>
                  <a:lnTo>
                    <a:pt x="601" y="958"/>
                  </a:lnTo>
                  <a:lnTo>
                    <a:pt x="613" y="936"/>
                  </a:lnTo>
                  <a:lnTo>
                    <a:pt x="621" y="912"/>
                  </a:lnTo>
                  <a:lnTo>
                    <a:pt x="629" y="884"/>
                  </a:lnTo>
                  <a:lnTo>
                    <a:pt x="632" y="855"/>
                  </a:lnTo>
                  <a:lnTo>
                    <a:pt x="630" y="825"/>
                  </a:lnTo>
                  <a:lnTo>
                    <a:pt x="625" y="796"/>
                  </a:lnTo>
                  <a:lnTo>
                    <a:pt x="619" y="767"/>
                  </a:lnTo>
                  <a:lnTo>
                    <a:pt x="610" y="738"/>
                  </a:lnTo>
                  <a:lnTo>
                    <a:pt x="599" y="708"/>
                  </a:lnTo>
                  <a:lnTo>
                    <a:pt x="589" y="681"/>
                  </a:lnTo>
                  <a:lnTo>
                    <a:pt x="402" y="317"/>
                  </a:lnTo>
                  <a:lnTo>
                    <a:pt x="394" y="294"/>
                  </a:lnTo>
                  <a:lnTo>
                    <a:pt x="387" y="266"/>
                  </a:lnTo>
                  <a:lnTo>
                    <a:pt x="379" y="237"/>
                  </a:lnTo>
                  <a:lnTo>
                    <a:pt x="371" y="206"/>
                  </a:lnTo>
                  <a:lnTo>
                    <a:pt x="365" y="175"/>
                  </a:lnTo>
                  <a:lnTo>
                    <a:pt x="359" y="146"/>
                  </a:lnTo>
                  <a:lnTo>
                    <a:pt x="354" y="120"/>
                  </a:lnTo>
                  <a:lnTo>
                    <a:pt x="353" y="98"/>
                  </a:lnTo>
                  <a:lnTo>
                    <a:pt x="379" y="183"/>
                  </a:lnTo>
                  <a:lnTo>
                    <a:pt x="394" y="239"/>
                  </a:lnTo>
                  <a:lnTo>
                    <a:pt x="411" y="286"/>
                  </a:lnTo>
                  <a:lnTo>
                    <a:pt x="430" y="329"/>
                  </a:lnTo>
                  <a:lnTo>
                    <a:pt x="448" y="368"/>
                  </a:lnTo>
                  <a:lnTo>
                    <a:pt x="468" y="405"/>
                  </a:lnTo>
                  <a:lnTo>
                    <a:pt x="490" y="442"/>
                  </a:lnTo>
                  <a:lnTo>
                    <a:pt x="513" y="479"/>
                  </a:lnTo>
                  <a:lnTo>
                    <a:pt x="539" y="517"/>
                  </a:lnTo>
                  <a:lnTo>
                    <a:pt x="569" y="570"/>
                  </a:lnTo>
                  <a:lnTo>
                    <a:pt x="596" y="625"/>
                  </a:lnTo>
                  <a:lnTo>
                    <a:pt x="621" y="682"/>
                  </a:lnTo>
                  <a:lnTo>
                    <a:pt x="639" y="741"/>
                  </a:lnTo>
                  <a:lnTo>
                    <a:pt x="650" y="801"/>
                  </a:lnTo>
                  <a:lnTo>
                    <a:pt x="652" y="861"/>
                  </a:lnTo>
                  <a:lnTo>
                    <a:pt x="641" y="919"/>
                  </a:lnTo>
                  <a:lnTo>
                    <a:pt x="616" y="976"/>
                  </a:lnTo>
                  <a:lnTo>
                    <a:pt x="602" y="996"/>
                  </a:lnTo>
                  <a:lnTo>
                    <a:pt x="587" y="1013"/>
                  </a:lnTo>
                  <a:lnTo>
                    <a:pt x="567" y="1027"/>
                  </a:lnTo>
                  <a:lnTo>
                    <a:pt x="545" y="1041"/>
                  </a:lnTo>
                  <a:lnTo>
                    <a:pt x="522" y="1052"/>
                  </a:lnTo>
                  <a:lnTo>
                    <a:pt x="498" y="1060"/>
                  </a:lnTo>
                  <a:lnTo>
                    <a:pt x="471" y="1067"/>
                  </a:lnTo>
                  <a:lnTo>
                    <a:pt x="445" y="1072"/>
                  </a:lnTo>
                  <a:lnTo>
                    <a:pt x="419" y="1076"/>
                  </a:lnTo>
                  <a:lnTo>
                    <a:pt x="391" y="1078"/>
                  </a:lnTo>
                  <a:lnTo>
                    <a:pt x="365" y="1080"/>
                  </a:lnTo>
                  <a:lnTo>
                    <a:pt x="339" y="1080"/>
                  </a:lnTo>
                  <a:lnTo>
                    <a:pt x="313" y="1076"/>
                  </a:lnTo>
                  <a:lnTo>
                    <a:pt x="290" y="1075"/>
                  </a:lnTo>
                  <a:lnTo>
                    <a:pt x="268" y="1070"/>
                  </a:lnTo>
                  <a:lnTo>
                    <a:pt x="248" y="1066"/>
                  </a:lnTo>
                  <a:lnTo>
                    <a:pt x="219" y="1055"/>
                  </a:lnTo>
                  <a:lnTo>
                    <a:pt x="196" y="1038"/>
                  </a:lnTo>
                  <a:lnTo>
                    <a:pt x="174" y="1019"/>
                  </a:lnTo>
                  <a:lnTo>
                    <a:pt x="157" y="996"/>
                  </a:lnTo>
                  <a:lnTo>
                    <a:pt x="142" y="972"/>
                  </a:lnTo>
                  <a:lnTo>
                    <a:pt x="130" y="944"/>
                  </a:lnTo>
                  <a:lnTo>
                    <a:pt x="120" y="916"/>
                  </a:lnTo>
                  <a:lnTo>
                    <a:pt x="113" y="887"/>
                  </a:lnTo>
                  <a:lnTo>
                    <a:pt x="102" y="745"/>
                  </a:lnTo>
                  <a:lnTo>
                    <a:pt x="106" y="604"/>
                  </a:lnTo>
                  <a:lnTo>
                    <a:pt x="116" y="463"/>
                  </a:lnTo>
                  <a:lnTo>
                    <a:pt x="122" y="322"/>
                  </a:lnTo>
                  <a:lnTo>
                    <a:pt x="117" y="279"/>
                  </a:lnTo>
                  <a:lnTo>
                    <a:pt x="113" y="235"/>
                  </a:lnTo>
                  <a:lnTo>
                    <a:pt x="105" y="192"/>
                  </a:lnTo>
                  <a:lnTo>
                    <a:pt x="90" y="149"/>
                  </a:lnTo>
                  <a:lnTo>
                    <a:pt x="77" y="151"/>
                  </a:lnTo>
                  <a:lnTo>
                    <a:pt x="68" y="154"/>
                  </a:lnTo>
                  <a:lnTo>
                    <a:pt x="62" y="158"/>
                  </a:lnTo>
                  <a:lnTo>
                    <a:pt x="59" y="165"/>
                  </a:lnTo>
                  <a:lnTo>
                    <a:pt x="60" y="200"/>
                  </a:lnTo>
                  <a:lnTo>
                    <a:pt x="65" y="263"/>
                  </a:lnTo>
                  <a:lnTo>
                    <a:pt x="71" y="332"/>
                  </a:lnTo>
                  <a:lnTo>
                    <a:pt x="74" y="385"/>
                  </a:lnTo>
                  <a:lnTo>
                    <a:pt x="73" y="430"/>
                  </a:lnTo>
                  <a:lnTo>
                    <a:pt x="68" y="473"/>
                  </a:lnTo>
                  <a:lnTo>
                    <a:pt x="62" y="519"/>
                  </a:lnTo>
                  <a:lnTo>
                    <a:pt x="56" y="573"/>
                  </a:lnTo>
                  <a:lnTo>
                    <a:pt x="53" y="596"/>
                  </a:lnTo>
                  <a:lnTo>
                    <a:pt x="46" y="650"/>
                  </a:lnTo>
                  <a:lnTo>
                    <a:pt x="39" y="716"/>
                  </a:lnTo>
                  <a:lnTo>
                    <a:pt x="36" y="775"/>
                  </a:lnTo>
                  <a:lnTo>
                    <a:pt x="37" y="804"/>
                  </a:lnTo>
                  <a:lnTo>
                    <a:pt x="42" y="839"/>
                  </a:lnTo>
                  <a:lnTo>
                    <a:pt x="49" y="879"/>
                  </a:lnTo>
                  <a:lnTo>
                    <a:pt x="60" y="922"/>
                  </a:lnTo>
                  <a:lnTo>
                    <a:pt x="77" y="967"/>
                  </a:lnTo>
                  <a:lnTo>
                    <a:pt x="97" y="1007"/>
                  </a:lnTo>
                  <a:lnTo>
                    <a:pt x="120" y="1044"/>
                  </a:lnTo>
                  <a:lnTo>
                    <a:pt x="150" y="1075"/>
                  </a:lnTo>
                  <a:lnTo>
                    <a:pt x="160" y="1083"/>
                  </a:lnTo>
                  <a:lnTo>
                    <a:pt x="171" y="1090"/>
                  </a:lnTo>
                  <a:lnTo>
                    <a:pt x="183" y="1096"/>
                  </a:lnTo>
                  <a:lnTo>
                    <a:pt x="196" y="1103"/>
                  </a:lnTo>
                  <a:lnTo>
                    <a:pt x="208" y="1107"/>
                  </a:lnTo>
                  <a:lnTo>
                    <a:pt x="219" y="1112"/>
                  </a:lnTo>
                  <a:lnTo>
                    <a:pt x="228" y="1116"/>
                  </a:lnTo>
                  <a:lnTo>
                    <a:pt x="236" y="1121"/>
                  </a:lnTo>
                  <a:lnTo>
                    <a:pt x="233" y="1124"/>
                  </a:lnTo>
                  <a:lnTo>
                    <a:pt x="227" y="1126"/>
                  </a:lnTo>
                  <a:lnTo>
                    <a:pt x="219" y="1126"/>
                  </a:lnTo>
                  <a:lnTo>
                    <a:pt x="210" y="1124"/>
                  </a:lnTo>
                  <a:lnTo>
                    <a:pt x="202" y="1124"/>
                  </a:lnTo>
                  <a:lnTo>
                    <a:pt x="193" y="1123"/>
                  </a:lnTo>
                  <a:lnTo>
                    <a:pt x="187" y="1121"/>
                  </a:lnTo>
                  <a:lnTo>
                    <a:pt x="182" y="1120"/>
                  </a:lnTo>
                  <a:lnTo>
                    <a:pt x="134" y="1093"/>
                  </a:lnTo>
                  <a:lnTo>
                    <a:pt x="94" y="1058"/>
                  </a:lnTo>
                  <a:lnTo>
                    <a:pt x="62" y="1015"/>
                  </a:lnTo>
                  <a:lnTo>
                    <a:pt x="36" y="967"/>
                  </a:lnTo>
                  <a:lnTo>
                    <a:pt x="19" y="915"/>
                  </a:lnTo>
                  <a:lnTo>
                    <a:pt x="6" y="859"/>
                  </a:lnTo>
                  <a:lnTo>
                    <a:pt x="0" y="804"/>
                  </a:lnTo>
                  <a:lnTo>
                    <a:pt x="0" y="748"/>
                  </a:lnTo>
                  <a:lnTo>
                    <a:pt x="5" y="688"/>
                  </a:lnTo>
                  <a:lnTo>
                    <a:pt x="11" y="628"/>
                  </a:lnTo>
                  <a:lnTo>
                    <a:pt x="20" y="568"/>
                  </a:lnTo>
                  <a:lnTo>
                    <a:pt x="31" y="50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8" name="Freeform 14"/>
            <p:cNvSpPr>
              <a:spLocks/>
            </p:cNvSpPr>
            <p:nvPr/>
          </p:nvSpPr>
          <p:spPr bwMode="auto">
            <a:xfrm>
              <a:off x="5530850" y="315913"/>
              <a:ext cx="547688" cy="520700"/>
            </a:xfrm>
            <a:custGeom>
              <a:avLst/>
              <a:gdLst/>
              <a:ahLst/>
              <a:cxnLst>
                <a:cxn ang="0">
                  <a:pos x="559" y="398"/>
                </a:cxn>
                <a:cxn ang="0">
                  <a:pos x="565" y="222"/>
                </a:cxn>
                <a:cxn ang="0">
                  <a:pos x="499" y="76"/>
                </a:cxn>
                <a:cxn ang="0">
                  <a:pos x="410" y="36"/>
                </a:cxn>
                <a:cxn ang="0">
                  <a:pos x="511" y="239"/>
                </a:cxn>
                <a:cxn ang="0">
                  <a:pos x="497" y="490"/>
                </a:cxn>
                <a:cxn ang="0">
                  <a:pos x="481" y="489"/>
                </a:cxn>
                <a:cxn ang="0">
                  <a:pos x="493" y="325"/>
                </a:cxn>
                <a:cxn ang="0">
                  <a:pos x="439" y="111"/>
                </a:cxn>
                <a:cxn ang="0">
                  <a:pos x="371" y="59"/>
                </a:cxn>
                <a:cxn ang="0">
                  <a:pos x="283" y="68"/>
                </a:cxn>
                <a:cxn ang="0">
                  <a:pos x="213" y="147"/>
                </a:cxn>
                <a:cxn ang="0">
                  <a:pos x="251" y="365"/>
                </a:cxn>
                <a:cxn ang="0">
                  <a:pos x="387" y="529"/>
                </a:cxn>
                <a:cxn ang="0">
                  <a:pos x="327" y="513"/>
                </a:cxn>
                <a:cxn ang="0">
                  <a:pos x="194" y="312"/>
                </a:cxn>
                <a:cxn ang="0">
                  <a:pos x="219" y="433"/>
                </a:cxn>
                <a:cxn ang="0">
                  <a:pos x="314" y="576"/>
                </a:cxn>
                <a:cxn ang="0">
                  <a:pos x="262" y="550"/>
                </a:cxn>
                <a:cxn ang="0">
                  <a:pos x="183" y="450"/>
                </a:cxn>
                <a:cxn ang="0">
                  <a:pos x="132" y="285"/>
                </a:cxn>
                <a:cxn ang="0">
                  <a:pos x="182" y="148"/>
                </a:cxn>
                <a:cxn ang="0">
                  <a:pos x="182" y="124"/>
                </a:cxn>
                <a:cxn ang="0">
                  <a:pos x="140" y="165"/>
                </a:cxn>
                <a:cxn ang="0">
                  <a:pos x="103" y="359"/>
                </a:cxn>
                <a:cxn ang="0">
                  <a:pos x="196" y="543"/>
                </a:cxn>
                <a:cxn ang="0">
                  <a:pos x="249" y="598"/>
                </a:cxn>
                <a:cxn ang="0">
                  <a:pos x="260" y="629"/>
                </a:cxn>
                <a:cxn ang="0">
                  <a:pos x="134" y="501"/>
                </a:cxn>
                <a:cxn ang="0">
                  <a:pos x="60" y="322"/>
                </a:cxn>
                <a:cxn ang="0">
                  <a:pos x="37" y="345"/>
                </a:cxn>
                <a:cxn ang="0">
                  <a:pos x="95" y="513"/>
                </a:cxn>
                <a:cxn ang="0">
                  <a:pos x="226" y="643"/>
                </a:cxn>
                <a:cxn ang="0">
                  <a:pos x="162" y="637"/>
                </a:cxn>
                <a:cxn ang="0">
                  <a:pos x="29" y="487"/>
                </a:cxn>
                <a:cxn ang="0">
                  <a:pos x="5" y="328"/>
                </a:cxn>
                <a:cxn ang="0">
                  <a:pos x="69" y="211"/>
                </a:cxn>
                <a:cxn ang="0">
                  <a:pos x="140" y="116"/>
                </a:cxn>
                <a:cxn ang="0">
                  <a:pos x="246" y="42"/>
                </a:cxn>
                <a:cxn ang="0">
                  <a:pos x="343" y="0"/>
                </a:cxn>
                <a:cxn ang="0">
                  <a:pos x="488" y="39"/>
                </a:cxn>
                <a:cxn ang="0">
                  <a:pos x="601" y="144"/>
                </a:cxn>
                <a:cxn ang="0">
                  <a:pos x="673" y="244"/>
                </a:cxn>
                <a:cxn ang="0">
                  <a:pos x="679" y="373"/>
                </a:cxn>
                <a:cxn ang="0">
                  <a:pos x="619" y="495"/>
                </a:cxn>
                <a:cxn ang="0">
                  <a:pos x="585" y="524"/>
                </a:cxn>
                <a:cxn ang="0">
                  <a:pos x="605" y="478"/>
                </a:cxn>
                <a:cxn ang="0">
                  <a:pos x="661" y="318"/>
                </a:cxn>
                <a:cxn ang="0">
                  <a:pos x="638" y="231"/>
                </a:cxn>
                <a:cxn ang="0">
                  <a:pos x="602" y="256"/>
                </a:cxn>
                <a:cxn ang="0">
                  <a:pos x="554" y="493"/>
                </a:cxn>
              </a:cxnLst>
              <a:rect l="0" t="0" r="r" b="b"/>
              <a:pathLst>
                <a:path w="688" h="657">
                  <a:moveTo>
                    <a:pt x="516" y="540"/>
                  </a:moveTo>
                  <a:lnTo>
                    <a:pt x="528" y="506"/>
                  </a:lnTo>
                  <a:lnTo>
                    <a:pt x="541" y="470"/>
                  </a:lnTo>
                  <a:lnTo>
                    <a:pt x="550" y="435"/>
                  </a:lnTo>
                  <a:lnTo>
                    <a:pt x="559" y="398"/>
                  </a:lnTo>
                  <a:lnTo>
                    <a:pt x="565" y="361"/>
                  </a:lnTo>
                  <a:lnTo>
                    <a:pt x="568" y="324"/>
                  </a:lnTo>
                  <a:lnTo>
                    <a:pt x="571" y="288"/>
                  </a:lnTo>
                  <a:lnTo>
                    <a:pt x="570" y="253"/>
                  </a:lnTo>
                  <a:lnTo>
                    <a:pt x="565" y="222"/>
                  </a:lnTo>
                  <a:lnTo>
                    <a:pt x="559" y="190"/>
                  </a:lnTo>
                  <a:lnTo>
                    <a:pt x="550" y="158"/>
                  </a:lnTo>
                  <a:lnTo>
                    <a:pt x="536" y="127"/>
                  </a:lnTo>
                  <a:lnTo>
                    <a:pt x="521" y="101"/>
                  </a:lnTo>
                  <a:lnTo>
                    <a:pt x="499" y="76"/>
                  </a:lnTo>
                  <a:lnTo>
                    <a:pt x="473" y="57"/>
                  </a:lnTo>
                  <a:lnTo>
                    <a:pt x="442" y="44"/>
                  </a:lnTo>
                  <a:lnTo>
                    <a:pt x="433" y="40"/>
                  </a:lnTo>
                  <a:lnTo>
                    <a:pt x="422" y="37"/>
                  </a:lnTo>
                  <a:lnTo>
                    <a:pt x="410" y="36"/>
                  </a:lnTo>
                  <a:lnTo>
                    <a:pt x="400" y="39"/>
                  </a:lnTo>
                  <a:lnTo>
                    <a:pt x="444" y="80"/>
                  </a:lnTo>
                  <a:lnTo>
                    <a:pt x="476" y="128"/>
                  </a:lnTo>
                  <a:lnTo>
                    <a:pt x="497" y="182"/>
                  </a:lnTo>
                  <a:lnTo>
                    <a:pt x="511" y="239"/>
                  </a:lnTo>
                  <a:lnTo>
                    <a:pt x="517" y="298"/>
                  </a:lnTo>
                  <a:lnTo>
                    <a:pt x="517" y="358"/>
                  </a:lnTo>
                  <a:lnTo>
                    <a:pt x="513" y="415"/>
                  </a:lnTo>
                  <a:lnTo>
                    <a:pt x="504" y="470"/>
                  </a:lnTo>
                  <a:lnTo>
                    <a:pt x="497" y="490"/>
                  </a:lnTo>
                  <a:lnTo>
                    <a:pt x="490" y="507"/>
                  </a:lnTo>
                  <a:lnTo>
                    <a:pt x="482" y="519"/>
                  </a:lnTo>
                  <a:lnTo>
                    <a:pt x="473" y="526"/>
                  </a:lnTo>
                  <a:lnTo>
                    <a:pt x="477" y="507"/>
                  </a:lnTo>
                  <a:lnTo>
                    <a:pt x="481" y="489"/>
                  </a:lnTo>
                  <a:lnTo>
                    <a:pt x="482" y="472"/>
                  </a:lnTo>
                  <a:lnTo>
                    <a:pt x="485" y="455"/>
                  </a:lnTo>
                  <a:lnTo>
                    <a:pt x="490" y="412"/>
                  </a:lnTo>
                  <a:lnTo>
                    <a:pt x="493" y="369"/>
                  </a:lnTo>
                  <a:lnTo>
                    <a:pt x="493" y="325"/>
                  </a:lnTo>
                  <a:lnTo>
                    <a:pt x="490" y="282"/>
                  </a:lnTo>
                  <a:lnTo>
                    <a:pt x="484" y="239"/>
                  </a:lnTo>
                  <a:lnTo>
                    <a:pt x="473" y="196"/>
                  </a:lnTo>
                  <a:lnTo>
                    <a:pt x="457" y="153"/>
                  </a:lnTo>
                  <a:lnTo>
                    <a:pt x="439" y="111"/>
                  </a:lnTo>
                  <a:lnTo>
                    <a:pt x="427" y="96"/>
                  </a:lnTo>
                  <a:lnTo>
                    <a:pt x="414" y="84"/>
                  </a:lnTo>
                  <a:lnTo>
                    <a:pt x="400" y="73"/>
                  </a:lnTo>
                  <a:lnTo>
                    <a:pt x="387" y="64"/>
                  </a:lnTo>
                  <a:lnTo>
                    <a:pt x="371" y="59"/>
                  </a:lnTo>
                  <a:lnTo>
                    <a:pt x="356" y="54"/>
                  </a:lnTo>
                  <a:lnTo>
                    <a:pt x="339" y="53"/>
                  </a:lnTo>
                  <a:lnTo>
                    <a:pt x="320" y="54"/>
                  </a:lnTo>
                  <a:lnTo>
                    <a:pt x="302" y="60"/>
                  </a:lnTo>
                  <a:lnTo>
                    <a:pt x="283" y="68"/>
                  </a:lnTo>
                  <a:lnTo>
                    <a:pt x="266" y="80"/>
                  </a:lnTo>
                  <a:lnTo>
                    <a:pt x="249" y="94"/>
                  </a:lnTo>
                  <a:lnTo>
                    <a:pt x="234" y="110"/>
                  </a:lnTo>
                  <a:lnTo>
                    <a:pt x="222" y="128"/>
                  </a:lnTo>
                  <a:lnTo>
                    <a:pt x="213" y="147"/>
                  </a:lnTo>
                  <a:lnTo>
                    <a:pt x="206" y="168"/>
                  </a:lnTo>
                  <a:lnTo>
                    <a:pt x="206" y="219"/>
                  </a:lnTo>
                  <a:lnTo>
                    <a:pt x="216" y="270"/>
                  </a:lnTo>
                  <a:lnTo>
                    <a:pt x="229" y="318"/>
                  </a:lnTo>
                  <a:lnTo>
                    <a:pt x="251" y="365"/>
                  </a:lnTo>
                  <a:lnTo>
                    <a:pt x="276" y="409"/>
                  </a:lnTo>
                  <a:lnTo>
                    <a:pt x="305" y="450"/>
                  </a:lnTo>
                  <a:lnTo>
                    <a:pt x="337" y="486"/>
                  </a:lnTo>
                  <a:lnTo>
                    <a:pt x="373" y="518"/>
                  </a:lnTo>
                  <a:lnTo>
                    <a:pt x="387" y="529"/>
                  </a:lnTo>
                  <a:lnTo>
                    <a:pt x="399" y="540"/>
                  </a:lnTo>
                  <a:lnTo>
                    <a:pt x="405" y="550"/>
                  </a:lnTo>
                  <a:lnTo>
                    <a:pt x="404" y="563"/>
                  </a:lnTo>
                  <a:lnTo>
                    <a:pt x="363" y="541"/>
                  </a:lnTo>
                  <a:lnTo>
                    <a:pt x="327" y="513"/>
                  </a:lnTo>
                  <a:lnTo>
                    <a:pt x="293" y="478"/>
                  </a:lnTo>
                  <a:lnTo>
                    <a:pt x="263" y="439"/>
                  </a:lnTo>
                  <a:lnTo>
                    <a:pt x="237" y="398"/>
                  </a:lnTo>
                  <a:lnTo>
                    <a:pt x="214" y="355"/>
                  </a:lnTo>
                  <a:lnTo>
                    <a:pt x="194" y="312"/>
                  </a:lnTo>
                  <a:lnTo>
                    <a:pt x="179" y="268"/>
                  </a:lnTo>
                  <a:lnTo>
                    <a:pt x="180" y="312"/>
                  </a:lnTo>
                  <a:lnTo>
                    <a:pt x="188" y="353"/>
                  </a:lnTo>
                  <a:lnTo>
                    <a:pt x="200" y="393"/>
                  </a:lnTo>
                  <a:lnTo>
                    <a:pt x="219" y="433"/>
                  </a:lnTo>
                  <a:lnTo>
                    <a:pt x="240" y="470"/>
                  </a:lnTo>
                  <a:lnTo>
                    <a:pt x="263" y="507"/>
                  </a:lnTo>
                  <a:lnTo>
                    <a:pt x="288" y="541"/>
                  </a:lnTo>
                  <a:lnTo>
                    <a:pt x="314" y="572"/>
                  </a:lnTo>
                  <a:lnTo>
                    <a:pt x="314" y="576"/>
                  </a:lnTo>
                  <a:lnTo>
                    <a:pt x="311" y="580"/>
                  </a:lnTo>
                  <a:lnTo>
                    <a:pt x="308" y="581"/>
                  </a:lnTo>
                  <a:lnTo>
                    <a:pt x="302" y="581"/>
                  </a:lnTo>
                  <a:lnTo>
                    <a:pt x="282" y="566"/>
                  </a:lnTo>
                  <a:lnTo>
                    <a:pt x="262" y="550"/>
                  </a:lnTo>
                  <a:lnTo>
                    <a:pt x="245" y="533"/>
                  </a:lnTo>
                  <a:lnTo>
                    <a:pt x="229" y="516"/>
                  </a:lnTo>
                  <a:lnTo>
                    <a:pt x="214" y="496"/>
                  </a:lnTo>
                  <a:lnTo>
                    <a:pt x="199" y="475"/>
                  </a:lnTo>
                  <a:lnTo>
                    <a:pt x="183" y="450"/>
                  </a:lnTo>
                  <a:lnTo>
                    <a:pt x="168" y="421"/>
                  </a:lnTo>
                  <a:lnTo>
                    <a:pt x="156" y="387"/>
                  </a:lnTo>
                  <a:lnTo>
                    <a:pt x="145" y="353"/>
                  </a:lnTo>
                  <a:lnTo>
                    <a:pt x="137" y="319"/>
                  </a:lnTo>
                  <a:lnTo>
                    <a:pt x="132" y="285"/>
                  </a:lnTo>
                  <a:lnTo>
                    <a:pt x="132" y="251"/>
                  </a:lnTo>
                  <a:lnTo>
                    <a:pt x="139" y="219"/>
                  </a:lnTo>
                  <a:lnTo>
                    <a:pt x="151" y="188"/>
                  </a:lnTo>
                  <a:lnTo>
                    <a:pt x="172" y="159"/>
                  </a:lnTo>
                  <a:lnTo>
                    <a:pt x="182" y="148"/>
                  </a:lnTo>
                  <a:lnTo>
                    <a:pt x="188" y="136"/>
                  </a:lnTo>
                  <a:lnTo>
                    <a:pt x="194" y="125"/>
                  </a:lnTo>
                  <a:lnTo>
                    <a:pt x="200" y="114"/>
                  </a:lnTo>
                  <a:lnTo>
                    <a:pt x="191" y="119"/>
                  </a:lnTo>
                  <a:lnTo>
                    <a:pt x="182" y="124"/>
                  </a:lnTo>
                  <a:lnTo>
                    <a:pt x="172" y="130"/>
                  </a:lnTo>
                  <a:lnTo>
                    <a:pt x="165" y="137"/>
                  </a:lnTo>
                  <a:lnTo>
                    <a:pt x="157" y="145"/>
                  </a:lnTo>
                  <a:lnTo>
                    <a:pt x="149" y="156"/>
                  </a:lnTo>
                  <a:lnTo>
                    <a:pt x="140" y="165"/>
                  </a:lnTo>
                  <a:lnTo>
                    <a:pt x="132" y="178"/>
                  </a:lnTo>
                  <a:lnTo>
                    <a:pt x="112" y="222"/>
                  </a:lnTo>
                  <a:lnTo>
                    <a:pt x="102" y="268"/>
                  </a:lnTo>
                  <a:lnTo>
                    <a:pt x="99" y="315"/>
                  </a:lnTo>
                  <a:lnTo>
                    <a:pt x="103" y="359"/>
                  </a:lnTo>
                  <a:lnTo>
                    <a:pt x="115" y="404"/>
                  </a:lnTo>
                  <a:lnTo>
                    <a:pt x="134" y="447"/>
                  </a:lnTo>
                  <a:lnTo>
                    <a:pt x="157" y="489"/>
                  </a:lnTo>
                  <a:lnTo>
                    <a:pt x="185" y="529"/>
                  </a:lnTo>
                  <a:lnTo>
                    <a:pt x="196" y="543"/>
                  </a:lnTo>
                  <a:lnTo>
                    <a:pt x="206" y="553"/>
                  </a:lnTo>
                  <a:lnTo>
                    <a:pt x="219" y="566"/>
                  </a:lnTo>
                  <a:lnTo>
                    <a:pt x="229" y="576"/>
                  </a:lnTo>
                  <a:lnTo>
                    <a:pt x="240" y="587"/>
                  </a:lnTo>
                  <a:lnTo>
                    <a:pt x="249" y="598"/>
                  </a:lnTo>
                  <a:lnTo>
                    <a:pt x="260" y="609"/>
                  </a:lnTo>
                  <a:lnTo>
                    <a:pt x="270" y="621"/>
                  </a:lnTo>
                  <a:lnTo>
                    <a:pt x="268" y="626"/>
                  </a:lnTo>
                  <a:lnTo>
                    <a:pt x="265" y="629"/>
                  </a:lnTo>
                  <a:lnTo>
                    <a:pt x="260" y="629"/>
                  </a:lnTo>
                  <a:lnTo>
                    <a:pt x="256" y="627"/>
                  </a:lnTo>
                  <a:lnTo>
                    <a:pt x="220" y="601"/>
                  </a:lnTo>
                  <a:lnTo>
                    <a:pt x="188" y="572"/>
                  </a:lnTo>
                  <a:lnTo>
                    <a:pt x="160" y="538"/>
                  </a:lnTo>
                  <a:lnTo>
                    <a:pt x="134" y="501"/>
                  </a:lnTo>
                  <a:lnTo>
                    <a:pt x="111" y="462"/>
                  </a:lnTo>
                  <a:lnTo>
                    <a:pt x="92" y="422"/>
                  </a:lnTo>
                  <a:lnTo>
                    <a:pt x="75" y="379"/>
                  </a:lnTo>
                  <a:lnTo>
                    <a:pt x="62" y="335"/>
                  </a:lnTo>
                  <a:lnTo>
                    <a:pt x="60" y="322"/>
                  </a:lnTo>
                  <a:lnTo>
                    <a:pt x="59" y="308"/>
                  </a:lnTo>
                  <a:lnTo>
                    <a:pt x="57" y="296"/>
                  </a:lnTo>
                  <a:lnTo>
                    <a:pt x="55" y="285"/>
                  </a:lnTo>
                  <a:lnTo>
                    <a:pt x="40" y="315"/>
                  </a:lnTo>
                  <a:lnTo>
                    <a:pt x="37" y="345"/>
                  </a:lnTo>
                  <a:lnTo>
                    <a:pt x="42" y="378"/>
                  </a:lnTo>
                  <a:lnTo>
                    <a:pt x="48" y="410"/>
                  </a:lnTo>
                  <a:lnTo>
                    <a:pt x="60" y="447"/>
                  </a:lnTo>
                  <a:lnTo>
                    <a:pt x="77" y="481"/>
                  </a:lnTo>
                  <a:lnTo>
                    <a:pt x="95" y="513"/>
                  </a:lnTo>
                  <a:lnTo>
                    <a:pt x="117" y="544"/>
                  </a:lnTo>
                  <a:lnTo>
                    <a:pt x="142" y="572"/>
                  </a:lnTo>
                  <a:lnTo>
                    <a:pt x="168" y="597"/>
                  </a:lnTo>
                  <a:lnTo>
                    <a:pt x="196" y="621"/>
                  </a:lnTo>
                  <a:lnTo>
                    <a:pt x="226" y="643"/>
                  </a:lnTo>
                  <a:lnTo>
                    <a:pt x="223" y="647"/>
                  </a:lnTo>
                  <a:lnTo>
                    <a:pt x="216" y="650"/>
                  </a:lnTo>
                  <a:lnTo>
                    <a:pt x="206" y="653"/>
                  </a:lnTo>
                  <a:lnTo>
                    <a:pt x="197" y="657"/>
                  </a:lnTo>
                  <a:lnTo>
                    <a:pt x="162" y="637"/>
                  </a:lnTo>
                  <a:lnTo>
                    <a:pt x="128" y="612"/>
                  </a:lnTo>
                  <a:lnTo>
                    <a:pt x="99" y="586"/>
                  </a:lnTo>
                  <a:lnTo>
                    <a:pt x="72" y="555"/>
                  </a:lnTo>
                  <a:lnTo>
                    <a:pt x="48" y="523"/>
                  </a:lnTo>
                  <a:lnTo>
                    <a:pt x="29" y="487"/>
                  </a:lnTo>
                  <a:lnTo>
                    <a:pt x="12" y="449"/>
                  </a:lnTo>
                  <a:lnTo>
                    <a:pt x="2" y="409"/>
                  </a:lnTo>
                  <a:lnTo>
                    <a:pt x="0" y="382"/>
                  </a:lnTo>
                  <a:lnTo>
                    <a:pt x="2" y="355"/>
                  </a:lnTo>
                  <a:lnTo>
                    <a:pt x="5" y="328"/>
                  </a:lnTo>
                  <a:lnTo>
                    <a:pt x="11" y="301"/>
                  </a:lnTo>
                  <a:lnTo>
                    <a:pt x="18" y="275"/>
                  </a:lnTo>
                  <a:lnTo>
                    <a:pt x="32" y="251"/>
                  </a:lnTo>
                  <a:lnTo>
                    <a:pt x="48" y="230"/>
                  </a:lnTo>
                  <a:lnTo>
                    <a:pt x="69" y="211"/>
                  </a:lnTo>
                  <a:lnTo>
                    <a:pt x="82" y="184"/>
                  </a:lnTo>
                  <a:lnTo>
                    <a:pt x="95" y="162"/>
                  </a:lnTo>
                  <a:lnTo>
                    <a:pt x="109" y="144"/>
                  </a:lnTo>
                  <a:lnTo>
                    <a:pt x="123" y="130"/>
                  </a:lnTo>
                  <a:lnTo>
                    <a:pt x="140" y="116"/>
                  </a:lnTo>
                  <a:lnTo>
                    <a:pt x="159" y="105"/>
                  </a:lnTo>
                  <a:lnTo>
                    <a:pt x="180" y="91"/>
                  </a:lnTo>
                  <a:lnTo>
                    <a:pt x="206" y="77"/>
                  </a:lnTo>
                  <a:lnTo>
                    <a:pt x="226" y="57"/>
                  </a:lnTo>
                  <a:lnTo>
                    <a:pt x="246" y="42"/>
                  </a:lnTo>
                  <a:lnTo>
                    <a:pt x="265" y="28"/>
                  </a:lnTo>
                  <a:lnTo>
                    <a:pt x="285" y="17"/>
                  </a:lnTo>
                  <a:lnTo>
                    <a:pt x="303" y="10"/>
                  </a:lnTo>
                  <a:lnTo>
                    <a:pt x="323" y="3"/>
                  </a:lnTo>
                  <a:lnTo>
                    <a:pt x="343" y="0"/>
                  </a:lnTo>
                  <a:lnTo>
                    <a:pt x="365" y="0"/>
                  </a:lnTo>
                  <a:lnTo>
                    <a:pt x="397" y="2"/>
                  </a:lnTo>
                  <a:lnTo>
                    <a:pt x="428" y="10"/>
                  </a:lnTo>
                  <a:lnTo>
                    <a:pt x="459" y="22"/>
                  </a:lnTo>
                  <a:lnTo>
                    <a:pt x="488" y="39"/>
                  </a:lnTo>
                  <a:lnTo>
                    <a:pt x="516" y="57"/>
                  </a:lnTo>
                  <a:lnTo>
                    <a:pt x="541" y="80"/>
                  </a:lnTo>
                  <a:lnTo>
                    <a:pt x="562" y="104"/>
                  </a:lnTo>
                  <a:lnTo>
                    <a:pt x="579" y="128"/>
                  </a:lnTo>
                  <a:lnTo>
                    <a:pt x="601" y="144"/>
                  </a:lnTo>
                  <a:lnTo>
                    <a:pt x="619" y="161"/>
                  </a:lnTo>
                  <a:lnTo>
                    <a:pt x="636" y="179"/>
                  </a:lnTo>
                  <a:lnTo>
                    <a:pt x="650" y="199"/>
                  </a:lnTo>
                  <a:lnTo>
                    <a:pt x="662" y="221"/>
                  </a:lnTo>
                  <a:lnTo>
                    <a:pt x="673" y="244"/>
                  </a:lnTo>
                  <a:lnTo>
                    <a:pt x="682" y="268"/>
                  </a:lnTo>
                  <a:lnTo>
                    <a:pt x="688" y="295"/>
                  </a:lnTo>
                  <a:lnTo>
                    <a:pt x="688" y="319"/>
                  </a:lnTo>
                  <a:lnTo>
                    <a:pt x="685" y="345"/>
                  </a:lnTo>
                  <a:lnTo>
                    <a:pt x="679" y="373"/>
                  </a:lnTo>
                  <a:lnTo>
                    <a:pt x="672" y="401"/>
                  </a:lnTo>
                  <a:lnTo>
                    <a:pt x="662" y="427"/>
                  </a:lnTo>
                  <a:lnTo>
                    <a:pt x="650" y="452"/>
                  </a:lnTo>
                  <a:lnTo>
                    <a:pt x="636" y="475"/>
                  </a:lnTo>
                  <a:lnTo>
                    <a:pt x="619" y="495"/>
                  </a:lnTo>
                  <a:lnTo>
                    <a:pt x="613" y="503"/>
                  </a:lnTo>
                  <a:lnTo>
                    <a:pt x="605" y="509"/>
                  </a:lnTo>
                  <a:lnTo>
                    <a:pt x="599" y="515"/>
                  </a:lnTo>
                  <a:lnTo>
                    <a:pt x="591" y="519"/>
                  </a:lnTo>
                  <a:lnTo>
                    <a:pt x="585" y="524"/>
                  </a:lnTo>
                  <a:lnTo>
                    <a:pt x="579" y="526"/>
                  </a:lnTo>
                  <a:lnTo>
                    <a:pt x="574" y="526"/>
                  </a:lnTo>
                  <a:lnTo>
                    <a:pt x="570" y="523"/>
                  </a:lnTo>
                  <a:lnTo>
                    <a:pt x="588" y="503"/>
                  </a:lnTo>
                  <a:lnTo>
                    <a:pt x="605" y="478"/>
                  </a:lnTo>
                  <a:lnTo>
                    <a:pt x="622" y="449"/>
                  </a:lnTo>
                  <a:lnTo>
                    <a:pt x="636" y="418"/>
                  </a:lnTo>
                  <a:lnTo>
                    <a:pt x="647" y="384"/>
                  </a:lnTo>
                  <a:lnTo>
                    <a:pt x="656" y="350"/>
                  </a:lnTo>
                  <a:lnTo>
                    <a:pt x="661" y="318"/>
                  </a:lnTo>
                  <a:lnTo>
                    <a:pt x="661" y="287"/>
                  </a:lnTo>
                  <a:lnTo>
                    <a:pt x="656" y="270"/>
                  </a:lnTo>
                  <a:lnTo>
                    <a:pt x="651" y="255"/>
                  </a:lnTo>
                  <a:lnTo>
                    <a:pt x="645" y="242"/>
                  </a:lnTo>
                  <a:lnTo>
                    <a:pt x="638" y="231"/>
                  </a:lnTo>
                  <a:lnTo>
                    <a:pt x="630" y="222"/>
                  </a:lnTo>
                  <a:lnTo>
                    <a:pt x="621" y="213"/>
                  </a:lnTo>
                  <a:lnTo>
                    <a:pt x="611" y="204"/>
                  </a:lnTo>
                  <a:lnTo>
                    <a:pt x="601" y="196"/>
                  </a:lnTo>
                  <a:lnTo>
                    <a:pt x="602" y="256"/>
                  </a:lnTo>
                  <a:lnTo>
                    <a:pt x="599" y="316"/>
                  </a:lnTo>
                  <a:lnTo>
                    <a:pt x="590" y="376"/>
                  </a:lnTo>
                  <a:lnTo>
                    <a:pt x="574" y="438"/>
                  </a:lnTo>
                  <a:lnTo>
                    <a:pt x="564" y="469"/>
                  </a:lnTo>
                  <a:lnTo>
                    <a:pt x="554" y="493"/>
                  </a:lnTo>
                  <a:lnTo>
                    <a:pt x="544" y="513"/>
                  </a:lnTo>
                  <a:lnTo>
                    <a:pt x="534" y="532"/>
                  </a:lnTo>
                  <a:lnTo>
                    <a:pt x="516" y="5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9" name="Freeform 15"/>
            <p:cNvSpPr>
              <a:spLocks/>
            </p:cNvSpPr>
            <p:nvPr/>
          </p:nvSpPr>
          <p:spPr bwMode="auto">
            <a:xfrm>
              <a:off x="5759450" y="425450"/>
              <a:ext cx="127000" cy="309563"/>
            </a:xfrm>
            <a:custGeom>
              <a:avLst/>
              <a:gdLst/>
              <a:ahLst/>
              <a:cxnLst>
                <a:cxn ang="0">
                  <a:pos x="24" y="14"/>
                </a:cxn>
                <a:cxn ang="0">
                  <a:pos x="41" y="5"/>
                </a:cxn>
                <a:cxn ang="0">
                  <a:pos x="59" y="0"/>
                </a:cxn>
                <a:cxn ang="0">
                  <a:pos x="79" y="2"/>
                </a:cxn>
                <a:cxn ang="0">
                  <a:pos x="110" y="22"/>
                </a:cxn>
                <a:cxn ang="0">
                  <a:pos x="136" y="68"/>
                </a:cxn>
                <a:cxn ang="0">
                  <a:pos x="150" y="124"/>
                </a:cxn>
                <a:cxn ang="0">
                  <a:pos x="156" y="179"/>
                </a:cxn>
                <a:cxn ang="0">
                  <a:pos x="161" y="236"/>
                </a:cxn>
                <a:cxn ang="0">
                  <a:pos x="159" y="298"/>
                </a:cxn>
                <a:cxn ang="0">
                  <a:pos x="151" y="330"/>
                </a:cxn>
                <a:cxn ang="0">
                  <a:pos x="145" y="329"/>
                </a:cxn>
                <a:cxn ang="0">
                  <a:pos x="144" y="293"/>
                </a:cxn>
                <a:cxn ang="0">
                  <a:pos x="139" y="225"/>
                </a:cxn>
                <a:cxn ang="0">
                  <a:pos x="125" y="158"/>
                </a:cxn>
                <a:cxn ang="0">
                  <a:pos x="104" y="93"/>
                </a:cxn>
                <a:cxn ang="0">
                  <a:pos x="77" y="56"/>
                </a:cxn>
                <a:cxn ang="0">
                  <a:pos x="56" y="53"/>
                </a:cxn>
                <a:cxn ang="0">
                  <a:pos x="36" y="79"/>
                </a:cxn>
                <a:cxn ang="0">
                  <a:pos x="31" y="124"/>
                </a:cxn>
                <a:cxn ang="0">
                  <a:pos x="42" y="170"/>
                </a:cxn>
                <a:cxn ang="0">
                  <a:pos x="59" y="215"/>
                </a:cxn>
                <a:cxn ang="0">
                  <a:pos x="76" y="258"/>
                </a:cxn>
                <a:cxn ang="0">
                  <a:pos x="99" y="296"/>
                </a:cxn>
                <a:cxn ang="0">
                  <a:pos x="124" y="332"/>
                </a:cxn>
                <a:cxn ang="0">
                  <a:pos x="147" y="370"/>
                </a:cxn>
                <a:cxn ang="0">
                  <a:pos x="142" y="389"/>
                </a:cxn>
                <a:cxn ang="0">
                  <a:pos x="124" y="369"/>
                </a:cxn>
                <a:cxn ang="0">
                  <a:pos x="93" y="330"/>
                </a:cxn>
                <a:cxn ang="0">
                  <a:pos x="54" y="264"/>
                </a:cxn>
                <a:cxn ang="0">
                  <a:pos x="22" y="193"/>
                </a:cxn>
                <a:cxn ang="0">
                  <a:pos x="4" y="121"/>
                </a:cxn>
                <a:cxn ang="0">
                  <a:pos x="2" y="68"/>
                </a:cxn>
                <a:cxn ang="0">
                  <a:pos x="11" y="36"/>
                </a:cxn>
              </a:cxnLst>
              <a:rect l="0" t="0" r="r" b="b"/>
              <a:pathLst>
                <a:path w="161" h="390">
                  <a:moveTo>
                    <a:pt x="17" y="21"/>
                  </a:moveTo>
                  <a:lnTo>
                    <a:pt x="24" y="14"/>
                  </a:lnTo>
                  <a:lnTo>
                    <a:pt x="31" y="10"/>
                  </a:lnTo>
                  <a:lnTo>
                    <a:pt x="41" y="5"/>
                  </a:lnTo>
                  <a:lnTo>
                    <a:pt x="50" y="2"/>
                  </a:lnTo>
                  <a:lnTo>
                    <a:pt x="59" y="0"/>
                  </a:lnTo>
                  <a:lnTo>
                    <a:pt x="70" y="0"/>
                  </a:lnTo>
                  <a:lnTo>
                    <a:pt x="79" y="2"/>
                  </a:lnTo>
                  <a:lnTo>
                    <a:pt x="88" y="4"/>
                  </a:lnTo>
                  <a:lnTo>
                    <a:pt x="110" y="22"/>
                  </a:lnTo>
                  <a:lnTo>
                    <a:pt x="125" y="44"/>
                  </a:lnTo>
                  <a:lnTo>
                    <a:pt x="136" y="68"/>
                  </a:lnTo>
                  <a:lnTo>
                    <a:pt x="145" y="94"/>
                  </a:lnTo>
                  <a:lnTo>
                    <a:pt x="150" y="124"/>
                  </a:lnTo>
                  <a:lnTo>
                    <a:pt x="153" y="151"/>
                  </a:lnTo>
                  <a:lnTo>
                    <a:pt x="156" y="179"/>
                  </a:lnTo>
                  <a:lnTo>
                    <a:pt x="159" y="205"/>
                  </a:lnTo>
                  <a:lnTo>
                    <a:pt x="161" y="236"/>
                  </a:lnTo>
                  <a:lnTo>
                    <a:pt x="161" y="267"/>
                  </a:lnTo>
                  <a:lnTo>
                    <a:pt x="159" y="298"/>
                  </a:lnTo>
                  <a:lnTo>
                    <a:pt x="156" y="329"/>
                  </a:lnTo>
                  <a:lnTo>
                    <a:pt x="151" y="330"/>
                  </a:lnTo>
                  <a:lnTo>
                    <a:pt x="148" y="330"/>
                  </a:lnTo>
                  <a:lnTo>
                    <a:pt x="145" y="329"/>
                  </a:lnTo>
                  <a:lnTo>
                    <a:pt x="142" y="325"/>
                  </a:lnTo>
                  <a:lnTo>
                    <a:pt x="144" y="293"/>
                  </a:lnTo>
                  <a:lnTo>
                    <a:pt x="142" y="259"/>
                  </a:lnTo>
                  <a:lnTo>
                    <a:pt x="139" y="225"/>
                  </a:lnTo>
                  <a:lnTo>
                    <a:pt x="133" y="191"/>
                  </a:lnTo>
                  <a:lnTo>
                    <a:pt x="125" y="158"/>
                  </a:lnTo>
                  <a:lnTo>
                    <a:pt x="116" y="125"/>
                  </a:lnTo>
                  <a:lnTo>
                    <a:pt x="104" y="93"/>
                  </a:lnTo>
                  <a:lnTo>
                    <a:pt x="88" y="61"/>
                  </a:lnTo>
                  <a:lnTo>
                    <a:pt x="77" y="56"/>
                  </a:lnTo>
                  <a:lnTo>
                    <a:pt x="67" y="53"/>
                  </a:lnTo>
                  <a:lnTo>
                    <a:pt x="56" y="53"/>
                  </a:lnTo>
                  <a:lnTo>
                    <a:pt x="47" y="57"/>
                  </a:lnTo>
                  <a:lnTo>
                    <a:pt x="36" y="79"/>
                  </a:lnTo>
                  <a:lnTo>
                    <a:pt x="31" y="102"/>
                  </a:lnTo>
                  <a:lnTo>
                    <a:pt x="31" y="124"/>
                  </a:lnTo>
                  <a:lnTo>
                    <a:pt x="34" y="147"/>
                  </a:lnTo>
                  <a:lnTo>
                    <a:pt x="42" y="170"/>
                  </a:lnTo>
                  <a:lnTo>
                    <a:pt x="50" y="193"/>
                  </a:lnTo>
                  <a:lnTo>
                    <a:pt x="59" y="215"/>
                  </a:lnTo>
                  <a:lnTo>
                    <a:pt x="67" y="238"/>
                  </a:lnTo>
                  <a:lnTo>
                    <a:pt x="76" y="258"/>
                  </a:lnTo>
                  <a:lnTo>
                    <a:pt x="88" y="278"/>
                  </a:lnTo>
                  <a:lnTo>
                    <a:pt x="99" y="296"/>
                  </a:lnTo>
                  <a:lnTo>
                    <a:pt x="111" y="313"/>
                  </a:lnTo>
                  <a:lnTo>
                    <a:pt x="124" y="332"/>
                  </a:lnTo>
                  <a:lnTo>
                    <a:pt x="136" y="350"/>
                  </a:lnTo>
                  <a:lnTo>
                    <a:pt x="147" y="370"/>
                  </a:lnTo>
                  <a:lnTo>
                    <a:pt x="156" y="390"/>
                  </a:lnTo>
                  <a:lnTo>
                    <a:pt x="142" y="389"/>
                  </a:lnTo>
                  <a:lnTo>
                    <a:pt x="133" y="381"/>
                  </a:lnTo>
                  <a:lnTo>
                    <a:pt x="124" y="369"/>
                  </a:lnTo>
                  <a:lnTo>
                    <a:pt x="113" y="359"/>
                  </a:lnTo>
                  <a:lnTo>
                    <a:pt x="93" y="330"/>
                  </a:lnTo>
                  <a:lnTo>
                    <a:pt x="73" y="298"/>
                  </a:lnTo>
                  <a:lnTo>
                    <a:pt x="54" y="264"/>
                  </a:lnTo>
                  <a:lnTo>
                    <a:pt x="37" y="228"/>
                  </a:lnTo>
                  <a:lnTo>
                    <a:pt x="22" y="193"/>
                  </a:lnTo>
                  <a:lnTo>
                    <a:pt x="11" y="158"/>
                  </a:lnTo>
                  <a:lnTo>
                    <a:pt x="4" y="121"/>
                  </a:lnTo>
                  <a:lnTo>
                    <a:pt x="0" y="84"/>
                  </a:lnTo>
                  <a:lnTo>
                    <a:pt x="2" y="68"/>
                  </a:lnTo>
                  <a:lnTo>
                    <a:pt x="7" y="53"/>
                  </a:lnTo>
                  <a:lnTo>
                    <a:pt x="11" y="36"/>
                  </a:lnTo>
                  <a:lnTo>
                    <a:pt x="17" y="2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0" name="Freeform 16"/>
            <p:cNvSpPr>
              <a:spLocks/>
            </p:cNvSpPr>
            <p:nvPr/>
          </p:nvSpPr>
          <p:spPr bwMode="auto">
            <a:xfrm>
              <a:off x="6510338" y="1106488"/>
              <a:ext cx="84138" cy="134938"/>
            </a:xfrm>
            <a:custGeom>
              <a:avLst/>
              <a:gdLst/>
              <a:ahLst/>
              <a:cxnLst>
                <a:cxn ang="0">
                  <a:pos x="0" y="31"/>
                </a:cxn>
                <a:cxn ang="0">
                  <a:pos x="2" y="40"/>
                </a:cxn>
                <a:cxn ang="0">
                  <a:pos x="8" y="51"/>
                </a:cxn>
                <a:cxn ang="0">
                  <a:pos x="12" y="65"/>
                </a:cxn>
                <a:cxn ang="0">
                  <a:pos x="17" y="77"/>
                </a:cxn>
                <a:cxn ang="0">
                  <a:pos x="22" y="92"/>
                </a:cxn>
                <a:cxn ang="0">
                  <a:pos x="28" y="108"/>
                </a:cxn>
                <a:cxn ang="0">
                  <a:pos x="32" y="122"/>
                </a:cxn>
                <a:cxn ang="0">
                  <a:pos x="36" y="131"/>
                </a:cxn>
                <a:cxn ang="0">
                  <a:pos x="34" y="140"/>
                </a:cxn>
                <a:cxn ang="0">
                  <a:pos x="34" y="148"/>
                </a:cxn>
                <a:cxn ang="0">
                  <a:pos x="39" y="156"/>
                </a:cxn>
                <a:cxn ang="0">
                  <a:pos x="52" y="162"/>
                </a:cxn>
                <a:cxn ang="0">
                  <a:pos x="68" y="166"/>
                </a:cxn>
                <a:cxn ang="0">
                  <a:pos x="77" y="169"/>
                </a:cxn>
                <a:cxn ang="0">
                  <a:pos x="85" y="169"/>
                </a:cxn>
                <a:cxn ang="0">
                  <a:pos x="97" y="163"/>
                </a:cxn>
                <a:cxn ang="0">
                  <a:pos x="106" y="151"/>
                </a:cxn>
                <a:cxn ang="0">
                  <a:pos x="108" y="134"/>
                </a:cxn>
                <a:cxn ang="0">
                  <a:pos x="105" y="116"/>
                </a:cxn>
                <a:cxn ang="0">
                  <a:pos x="103" y="100"/>
                </a:cxn>
                <a:cxn ang="0">
                  <a:pos x="102" y="88"/>
                </a:cxn>
                <a:cxn ang="0">
                  <a:pos x="99" y="74"/>
                </a:cxn>
                <a:cxn ang="0">
                  <a:pos x="94" y="60"/>
                </a:cxn>
                <a:cxn ang="0">
                  <a:pos x="91" y="51"/>
                </a:cxn>
                <a:cxn ang="0">
                  <a:pos x="88" y="42"/>
                </a:cxn>
                <a:cxn ang="0">
                  <a:pos x="82" y="31"/>
                </a:cxn>
                <a:cxn ang="0">
                  <a:pos x="76" y="20"/>
                </a:cxn>
                <a:cxn ang="0">
                  <a:pos x="68" y="12"/>
                </a:cxn>
                <a:cxn ang="0">
                  <a:pos x="63" y="8"/>
                </a:cxn>
                <a:cxn ang="0">
                  <a:pos x="60" y="3"/>
                </a:cxn>
                <a:cxn ang="0">
                  <a:pos x="56" y="0"/>
                </a:cxn>
                <a:cxn ang="0">
                  <a:pos x="45" y="0"/>
                </a:cxn>
                <a:cxn ang="0">
                  <a:pos x="29" y="3"/>
                </a:cxn>
                <a:cxn ang="0">
                  <a:pos x="17" y="6"/>
                </a:cxn>
                <a:cxn ang="0">
                  <a:pos x="9" y="8"/>
                </a:cxn>
                <a:cxn ang="0">
                  <a:pos x="6" y="9"/>
                </a:cxn>
                <a:cxn ang="0">
                  <a:pos x="0" y="31"/>
                </a:cxn>
              </a:cxnLst>
              <a:rect l="0" t="0" r="r" b="b"/>
              <a:pathLst>
                <a:path w="108" h="169">
                  <a:moveTo>
                    <a:pt x="0" y="31"/>
                  </a:moveTo>
                  <a:lnTo>
                    <a:pt x="2" y="40"/>
                  </a:lnTo>
                  <a:lnTo>
                    <a:pt x="8" y="51"/>
                  </a:lnTo>
                  <a:lnTo>
                    <a:pt x="12" y="65"/>
                  </a:lnTo>
                  <a:lnTo>
                    <a:pt x="17" y="77"/>
                  </a:lnTo>
                  <a:lnTo>
                    <a:pt x="22" y="92"/>
                  </a:lnTo>
                  <a:lnTo>
                    <a:pt x="28" y="108"/>
                  </a:lnTo>
                  <a:lnTo>
                    <a:pt x="32" y="122"/>
                  </a:lnTo>
                  <a:lnTo>
                    <a:pt x="36" y="131"/>
                  </a:lnTo>
                  <a:lnTo>
                    <a:pt x="34" y="140"/>
                  </a:lnTo>
                  <a:lnTo>
                    <a:pt x="34" y="148"/>
                  </a:lnTo>
                  <a:lnTo>
                    <a:pt x="39" y="156"/>
                  </a:lnTo>
                  <a:lnTo>
                    <a:pt x="52" y="162"/>
                  </a:lnTo>
                  <a:lnTo>
                    <a:pt x="68" y="166"/>
                  </a:lnTo>
                  <a:lnTo>
                    <a:pt x="77" y="169"/>
                  </a:lnTo>
                  <a:lnTo>
                    <a:pt x="85" y="169"/>
                  </a:lnTo>
                  <a:lnTo>
                    <a:pt x="97" y="163"/>
                  </a:lnTo>
                  <a:lnTo>
                    <a:pt x="106" y="151"/>
                  </a:lnTo>
                  <a:lnTo>
                    <a:pt x="108" y="134"/>
                  </a:lnTo>
                  <a:lnTo>
                    <a:pt x="105" y="116"/>
                  </a:lnTo>
                  <a:lnTo>
                    <a:pt x="103" y="100"/>
                  </a:lnTo>
                  <a:lnTo>
                    <a:pt x="102" y="88"/>
                  </a:lnTo>
                  <a:lnTo>
                    <a:pt x="99" y="74"/>
                  </a:lnTo>
                  <a:lnTo>
                    <a:pt x="94" y="60"/>
                  </a:lnTo>
                  <a:lnTo>
                    <a:pt x="91" y="51"/>
                  </a:lnTo>
                  <a:lnTo>
                    <a:pt x="88" y="42"/>
                  </a:lnTo>
                  <a:lnTo>
                    <a:pt x="82" y="31"/>
                  </a:lnTo>
                  <a:lnTo>
                    <a:pt x="76" y="20"/>
                  </a:lnTo>
                  <a:lnTo>
                    <a:pt x="68" y="12"/>
                  </a:lnTo>
                  <a:lnTo>
                    <a:pt x="63" y="8"/>
                  </a:lnTo>
                  <a:lnTo>
                    <a:pt x="60" y="3"/>
                  </a:lnTo>
                  <a:lnTo>
                    <a:pt x="56" y="0"/>
                  </a:lnTo>
                  <a:lnTo>
                    <a:pt x="45" y="0"/>
                  </a:lnTo>
                  <a:lnTo>
                    <a:pt x="29" y="3"/>
                  </a:lnTo>
                  <a:lnTo>
                    <a:pt x="17" y="6"/>
                  </a:lnTo>
                  <a:lnTo>
                    <a:pt x="9" y="8"/>
                  </a:lnTo>
                  <a:lnTo>
                    <a:pt x="6" y="9"/>
                  </a:lnTo>
                  <a:lnTo>
                    <a:pt x="0" y="31"/>
                  </a:lnTo>
                  <a:close/>
                </a:path>
              </a:pathLst>
            </a:custGeom>
            <a:solidFill>
              <a:srgbClr val="FFFF7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1" name="Freeform 17"/>
            <p:cNvSpPr>
              <a:spLocks/>
            </p:cNvSpPr>
            <p:nvPr/>
          </p:nvSpPr>
          <p:spPr bwMode="auto">
            <a:xfrm>
              <a:off x="6597650" y="1103313"/>
              <a:ext cx="90488" cy="122238"/>
            </a:xfrm>
            <a:custGeom>
              <a:avLst/>
              <a:gdLst/>
              <a:ahLst/>
              <a:cxnLst>
                <a:cxn ang="0">
                  <a:pos x="0" y="37"/>
                </a:cxn>
                <a:cxn ang="0">
                  <a:pos x="5" y="42"/>
                </a:cxn>
                <a:cxn ang="0">
                  <a:pos x="15" y="56"/>
                </a:cxn>
                <a:cxn ang="0">
                  <a:pos x="26" y="73"/>
                </a:cxn>
                <a:cxn ang="0">
                  <a:pos x="32" y="88"/>
                </a:cxn>
                <a:cxn ang="0">
                  <a:pos x="34" y="104"/>
                </a:cxn>
                <a:cxn ang="0">
                  <a:pos x="35" y="124"/>
                </a:cxn>
                <a:cxn ang="0">
                  <a:pos x="40" y="141"/>
                </a:cxn>
                <a:cxn ang="0">
                  <a:pos x="51" y="151"/>
                </a:cxn>
                <a:cxn ang="0">
                  <a:pos x="57" y="153"/>
                </a:cxn>
                <a:cxn ang="0">
                  <a:pos x="65" y="154"/>
                </a:cxn>
                <a:cxn ang="0">
                  <a:pos x="71" y="153"/>
                </a:cxn>
                <a:cxn ang="0">
                  <a:pos x="79" y="151"/>
                </a:cxn>
                <a:cxn ang="0">
                  <a:pos x="85" y="150"/>
                </a:cxn>
                <a:cxn ang="0">
                  <a:pos x="91" y="147"/>
                </a:cxn>
                <a:cxn ang="0">
                  <a:pos x="96" y="144"/>
                </a:cxn>
                <a:cxn ang="0">
                  <a:pos x="100" y="139"/>
                </a:cxn>
                <a:cxn ang="0">
                  <a:pos x="108" y="133"/>
                </a:cxn>
                <a:cxn ang="0">
                  <a:pos x="112" y="125"/>
                </a:cxn>
                <a:cxn ang="0">
                  <a:pos x="114" y="114"/>
                </a:cxn>
                <a:cxn ang="0">
                  <a:pos x="109" y="94"/>
                </a:cxn>
                <a:cxn ang="0">
                  <a:pos x="103" y="71"/>
                </a:cxn>
                <a:cxn ang="0">
                  <a:pos x="96" y="51"/>
                </a:cxn>
                <a:cxn ang="0">
                  <a:pos x="88" y="34"/>
                </a:cxn>
                <a:cxn ang="0">
                  <a:pos x="77" y="20"/>
                </a:cxn>
                <a:cxn ang="0">
                  <a:pos x="69" y="11"/>
                </a:cxn>
                <a:cxn ang="0">
                  <a:pos x="65" y="5"/>
                </a:cxn>
                <a:cxn ang="0">
                  <a:pos x="60" y="2"/>
                </a:cxn>
                <a:cxn ang="0">
                  <a:pos x="51" y="0"/>
                </a:cxn>
                <a:cxn ang="0">
                  <a:pos x="45" y="2"/>
                </a:cxn>
                <a:cxn ang="0">
                  <a:pos x="37" y="7"/>
                </a:cxn>
                <a:cxn ang="0">
                  <a:pos x="28" y="13"/>
                </a:cxn>
                <a:cxn ang="0">
                  <a:pos x="20" y="19"/>
                </a:cxn>
                <a:cxn ang="0">
                  <a:pos x="12" y="25"/>
                </a:cxn>
                <a:cxn ang="0">
                  <a:pos x="6" y="31"/>
                </a:cxn>
                <a:cxn ang="0">
                  <a:pos x="2" y="36"/>
                </a:cxn>
                <a:cxn ang="0">
                  <a:pos x="0" y="37"/>
                </a:cxn>
              </a:cxnLst>
              <a:rect l="0" t="0" r="r" b="b"/>
              <a:pathLst>
                <a:path w="114" h="154">
                  <a:moveTo>
                    <a:pt x="0" y="37"/>
                  </a:moveTo>
                  <a:lnTo>
                    <a:pt x="5" y="42"/>
                  </a:lnTo>
                  <a:lnTo>
                    <a:pt x="15" y="56"/>
                  </a:lnTo>
                  <a:lnTo>
                    <a:pt x="26" y="73"/>
                  </a:lnTo>
                  <a:lnTo>
                    <a:pt x="32" y="88"/>
                  </a:lnTo>
                  <a:lnTo>
                    <a:pt x="34" y="104"/>
                  </a:lnTo>
                  <a:lnTo>
                    <a:pt x="35" y="124"/>
                  </a:lnTo>
                  <a:lnTo>
                    <a:pt x="40" y="141"/>
                  </a:lnTo>
                  <a:lnTo>
                    <a:pt x="51" y="151"/>
                  </a:lnTo>
                  <a:lnTo>
                    <a:pt x="57" y="153"/>
                  </a:lnTo>
                  <a:lnTo>
                    <a:pt x="65" y="154"/>
                  </a:lnTo>
                  <a:lnTo>
                    <a:pt x="71" y="153"/>
                  </a:lnTo>
                  <a:lnTo>
                    <a:pt x="79" y="151"/>
                  </a:lnTo>
                  <a:lnTo>
                    <a:pt x="85" y="150"/>
                  </a:lnTo>
                  <a:lnTo>
                    <a:pt x="91" y="147"/>
                  </a:lnTo>
                  <a:lnTo>
                    <a:pt x="96" y="144"/>
                  </a:lnTo>
                  <a:lnTo>
                    <a:pt x="100" y="139"/>
                  </a:lnTo>
                  <a:lnTo>
                    <a:pt x="108" y="133"/>
                  </a:lnTo>
                  <a:lnTo>
                    <a:pt x="112" y="125"/>
                  </a:lnTo>
                  <a:lnTo>
                    <a:pt x="114" y="114"/>
                  </a:lnTo>
                  <a:lnTo>
                    <a:pt x="109" y="94"/>
                  </a:lnTo>
                  <a:lnTo>
                    <a:pt x="103" y="71"/>
                  </a:lnTo>
                  <a:lnTo>
                    <a:pt x="96" y="51"/>
                  </a:lnTo>
                  <a:lnTo>
                    <a:pt x="88" y="34"/>
                  </a:lnTo>
                  <a:lnTo>
                    <a:pt x="77" y="20"/>
                  </a:lnTo>
                  <a:lnTo>
                    <a:pt x="69" y="11"/>
                  </a:lnTo>
                  <a:lnTo>
                    <a:pt x="65" y="5"/>
                  </a:lnTo>
                  <a:lnTo>
                    <a:pt x="60" y="2"/>
                  </a:lnTo>
                  <a:lnTo>
                    <a:pt x="51" y="0"/>
                  </a:lnTo>
                  <a:lnTo>
                    <a:pt x="45" y="2"/>
                  </a:lnTo>
                  <a:lnTo>
                    <a:pt x="37" y="7"/>
                  </a:lnTo>
                  <a:lnTo>
                    <a:pt x="28" y="13"/>
                  </a:lnTo>
                  <a:lnTo>
                    <a:pt x="20" y="19"/>
                  </a:lnTo>
                  <a:lnTo>
                    <a:pt x="12" y="25"/>
                  </a:lnTo>
                  <a:lnTo>
                    <a:pt x="6" y="31"/>
                  </a:lnTo>
                  <a:lnTo>
                    <a:pt x="2" y="36"/>
                  </a:lnTo>
                  <a:lnTo>
                    <a:pt x="0" y="37"/>
                  </a:lnTo>
                  <a:close/>
                </a:path>
              </a:pathLst>
            </a:custGeom>
            <a:solidFill>
              <a:srgbClr val="FFFF7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2" name="Freeform 18"/>
            <p:cNvSpPr>
              <a:spLocks/>
            </p:cNvSpPr>
            <p:nvPr/>
          </p:nvSpPr>
          <p:spPr bwMode="auto">
            <a:xfrm>
              <a:off x="6691313" y="1093788"/>
              <a:ext cx="74613" cy="134938"/>
            </a:xfrm>
            <a:custGeom>
              <a:avLst/>
              <a:gdLst/>
              <a:ahLst/>
              <a:cxnLst>
                <a:cxn ang="0">
                  <a:pos x="94" y="133"/>
                </a:cxn>
                <a:cxn ang="0">
                  <a:pos x="96" y="112"/>
                </a:cxn>
                <a:cxn ang="0">
                  <a:pos x="91" y="83"/>
                </a:cxn>
                <a:cxn ang="0">
                  <a:pos x="83" y="52"/>
                </a:cxn>
                <a:cxn ang="0">
                  <a:pos x="74" y="32"/>
                </a:cxn>
                <a:cxn ang="0">
                  <a:pos x="63" y="20"/>
                </a:cxn>
                <a:cxn ang="0">
                  <a:pos x="52" y="9"/>
                </a:cxn>
                <a:cxn ang="0">
                  <a:pos x="40" y="2"/>
                </a:cxn>
                <a:cxn ang="0">
                  <a:pos x="29" y="0"/>
                </a:cxn>
                <a:cxn ang="0">
                  <a:pos x="19" y="3"/>
                </a:cxn>
                <a:cxn ang="0">
                  <a:pos x="9" y="8"/>
                </a:cxn>
                <a:cxn ang="0">
                  <a:pos x="3" y="12"/>
                </a:cxn>
                <a:cxn ang="0">
                  <a:pos x="2" y="20"/>
                </a:cxn>
                <a:cxn ang="0">
                  <a:pos x="0" y="31"/>
                </a:cxn>
                <a:cxn ang="0">
                  <a:pos x="0" y="42"/>
                </a:cxn>
                <a:cxn ang="0">
                  <a:pos x="2" y="55"/>
                </a:cxn>
                <a:cxn ang="0">
                  <a:pos x="6" y="71"/>
                </a:cxn>
                <a:cxn ang="0">
                  <a:pos x="14" y="94"/>
                </a:cxn>
                <a:cxn ang="0">
                  <a:pos x="23" y="125"/>
                </a:cxn>
                <a:cxn ang="0">
                  <a:pos x="34" y="154"/>
                </a:cxn>
                <a:cxn ang="0">
                  <a:pos x="45" y="169"/>
                </a:cxn>
                <a:cxn ang="0">
                  <a:pos x="57" y="169"/>
                </a:cxn>
                <a:cxn ang="0">
                  <a:pos x="68" y="165"/>
                </a:cxn>
                <a:cxn ang="0">
                  <a:pos x="79" y="160"/>
                </a:cxn>
                <a:cxn ang="0">
                  <a:pos x="82" y="157"/>
                </a:cxn>
                <a:cxn ang="0">
                  <a:pos x="94" y="133"/>
                </a:cxn>
              </a:cxnLst>
              <a:rect l="0" t="0" r="r" b="b"/>
              <a:pathLst>
                <a:path w="96" h="169">
                  <a:moveTo>
                    <a:pt x="94" y="133"/>
                  </a:moveTo>
                  <a:lnTo>
                    <a:pt x="96" y="112"/>
                  </a:lnTo>
                  <a:lnTo>
                    <a:pt x="91" y="83"/>
                  </a:lnTo>
                  <a:lnTo>
                    <a:pt x="83" y="52"/>
                  </a:lnTo>
                  <a:lnTo>
                    <a:pt x="74" y="32"/>
                  </a:lnTo>
                  <a:lnTo>
                    <a:pt x="63" y="20"/>
                  </a:lnTo>
                  <a:lnTo>
                    <a:pt x="52" y="9"/>
                  </a:lnTo>
                  <a:lnTo>
                    <a:pt x="40" y="2"/>
                  </a:lnTo>
                  <a:lnTo>
                    <a:pt x="29" y="0"/>
                  </a:lnTo>
                  <a:lnTo>
                    <a:pt x="19" y="3"/>
                  </a:lnTo>
                  <a:lnTo>
                    <a:pt x="9" y="8"/>
                  </a:lnTo>
                  <a:lnTo>
                    <a:pt x="3" y="12"/>
                  </a:lnTo>
                  <a:lnTo>
                    <a:pt x="2" y="20"/>
                  </a:lnTo>
                  <a:lnTo>
                    <a:pt x="0" y="31"/>
                  </a:lnTo>
                  <a:lnTo>
                    <a:pt x="0" y="42"/>
                  </a:lnTo>
                  <a:lnTo>
                    <a:pt x="2" y="55"/>
                  </a:lnTo>
                  <a:lnTo>
                    <a:pt x="6" y="71"/>
                  </a:lnTo>
                  <a:lnTo>
                    <a:pt x="14" y="94"/>
                  </a:lnTo>
                  <a:lnTo>
                    <a:pt x="23" y="125"/>
                  </a:lnTo>
                  <a:lnTo>
                    <a:pt x="34" y="154"/>
                  </a:lnTo>
                  <a:lnTo>
                    <a:pt x="45" y="169"/>
                  </a:lnTo>
                  <a:lnTo>
                    <a:pt x="57" y="169"/>
                  </a:lnTo>
                  <a:lnTo>
                    <a:pt x="68" y="165"/>
                  </a:lnTo>
                  <a:lnTo>
                    <a:pt x="79" y="160"/>
                  </a:lnTo>
                  <a:lnTo>
                    <a:pt x="82" y="157"/>
                  </a:lnTo>
                  <a:lnTo>
                    <a:pt x="94" y="133"/>
                  </a:lnTo>
                  <a:close/>
                </a:path>
              </a:pathLst>
            </a:custGeom>
            <a:solidFill>
              <a:srgbClr val="FFFF7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3" name="Freeform 19"/>
            <p:cNvSpPr>
              <a:spLocks/>
            </p:cNvSpPr>
            <p:nvPr/>
          </p:nvSpPr>
          <p:spPr bwMode="auto">
            <a:xfrm>
              <a:off x="6769100" y="1089025"/>
              <a:ext cx="73025" cy="134938"/>
            </a:xfrm>
            <a:custGeom>
              <a:avLst/>
              <a:gdLst/>
              <a:ahLst/>
              <a:cxnLst>
                <a:cxn ang="0">
                  <a:pos x="86" y="154"/>
                </a:cxn>
                <a:cxn ang="0">
                  <a:pos x="92" y="140"/>
                </a:cxn>
                <a:cxn ang="0">
                  <a:pos x="91" y="120"/>
                </a:cxn>
                <a:cxn ang="0">
                  <a:pos x="84" y="97"/>
                </a:cxn>
                <a:cxn ang="0">
                  <a:pos x="80" y="74"/>
                </a:cxn>
                <a:cxn ang="0">
                  <a:pos x="74" y="51"/>
                </a:cxn>
                <a:cxn ang="0">
                  <a:pos x="63" y="29"/>
                </a:cxn>
                <a:cxn ang="0">
                  <a:pos x="52" y="11"/>
                </a:cxn>
                <a:cxn ang="0">
                  <a:pos x="43" y="3"/>
                </a:cxn>
                <a:cxn ang="0">
                  <a:pos x="35" y="1"/>
                </a:cxn>
                <a:cxn ang="0">
                  <a:pos x="27" y="0"/>
                </a:cxn>
                <a:cxn ang="0">
                  <a:pos x="20" y="3"/>
                </a:cxn>
                <a:cxn ang="0">
                  <a:pos x="12" y="9"/>
                </a:cxn>
                <a:cxn ang="0">
                  <a:pos x="6" y="17"/>
                </a:cxn>
                <a:cxn ang="0">
                  <a:pos x="1" y="25"/>
                </a:cxn>
                <a:cxn ang="0">
                  <a:pos x="0" y="34"/>
                </a:cxn>
                <a:cxn ang="0">
                  <a:pos x="1" y="48"/>
                </a:cxn>
                <a:cxn ang="0">
                  <a:pos x="10" y="75"/>
                </a:cxn>
                <a:cxn ang="0">
                  <a:pos x="26" y="115"/>
                </a:cxn>
                <a:cxn ang="0">
                  <a:pos x="38" y="152"/>
                </a:cxn>
                <a:cxn ang="0">
                  <a:pos x="44" y="169"/>
                </a:cxn>
                <a:cxn ang="0">
                  <a:pos x="86" y="154"/>
                </a:cxn>
              </a:cxnLst>
              <a:rect l="0" t="0" r="r" b="b"/>
              <a:pathLst>
                <a:path w="92" h="169">
                  <a:moveTo>
                    <a:pt x="86" y="154"/>
                  </a:moveTo>
                  <a:lnTo>
                    <a:pt x="92" y="140"/>
                  </a:lnTo>
                  <a:lnTo>
                    <a:pt x="91" y="120"/>
                  </a:lnTo>
                  <a:lnTo>
                    <a:pt x="84" y="97"/>
                  </a:lnTo>
                  <a:lnTo>
                    <a:pt x="80" y="74"/>
                  </a:lnTo>
                  <a:lnTo>
                    <a:pt x="74" y="51"/>
                  </a:lnTo>
                  <a:lnTo>
                    <a:pt x="63" y="29"/>
                  </a:lnTo>
                  <a:lnTo>
                    <a:pt x="52" y="11"/>
                  </a:lnTo>
                  <a:lnTo>
                    <a:pt x="43" y="3"/>
                  </a:lnTo>
                  <a:lnTo>
                    <a:pt x="35" y="1"/>
                  </a:lnTo>
                  <a:lnTo>
                    <a:pt x="27" y="0"/>
                  </a:lnTo>
                  <a:lnTo>
                    <a:pt x="20" y="3"/>
                  </a:lnTo>
                  <a:lnTo>
                    <a:pt x="12" y="9"/>
                  </a:lnTo>
                  <a:lnTo>
                    <a:pt x="6" y="17"/>
                  </a:lnTo>
                  <a:lnTo>
                    <a:pt x="1" y="25"/>
                  </a:lnTo>
                  <a:lnTo>
                    <a:pt x="0" y="34"/>
                  </a:lnTo>
                  <a:lnTo>
                    <a:pt x="1" y="48"/>
                  </a:lnTo>
                  <a:lnTo>
                    <a:pt x="10" y="75"/>
                  </a:lnTo>
                  <a:lnTo>
                    <a:pt x="26" y="115"/>
                  </a:lnTo>
                  <a:lnTo>
                    <a:pt x="38" y="152"/>
                  </a:lnTo>
                  <a:lnTo>
                    <a:pt x="44" y="169"/>
                  </a:lnTo>
                  <a:lnTo>
                    <a:pt x="86" y="154"/>
                  </a:lnTo>
                  <a:close/>
                </a:path>
              </a:pathLst>
            </a:custGeom>
            <a:solidFill>
              <a:srgbClr val="FFFF7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4" name="Freeform 20"/>
            <p:cNvSpPr>
              <a:spLocks/>
            </p:cNvSpPr>
            <p:nvPr/>
          </p:nvSpPr>
          <p:spPr bwMode="auto">
            <a:xfrm>
              <a:off x="6840538" y="1084263"/>
              <a:ext cx="84138" cy="112713"/>
            </a:xfrm>
            <a:custGeom>
              <a:avLst/>
              <a:gdLst/>
              <a:ahLst/>
              <a:cxnLst>
                <a:cxn ang="0">
                  <a:pos x="56" y="135"/>
                </a:cxn>
                <a:cxn ang="0">
                  <a:pos x="63" y="137"/>
                </a:cxn>
                <a:cxn ang="0">
                  <a:pos x="70" y="140"/>
                </a:cxn>
                <a:cxn ang="0">
                  <a:pos x="78" y="141"/>
                </a:cxn>
                <a:cxn ang="0">
                  <a:pos x="86" y="141"/>
                </a:cxn>
                <a:cxn ang="0">
                  <a:pos x="93" y="141"/>
                </a:cxn>
                <a:cxn ang="0">
                  <a:pos x="100" y="138"/>
                </a:cxn>
                <a:cxn ang="0">
                  <a:pos x="103" y="135"/>
                </a:cxn>
                <a:cxn ang="0">
                  <a:pos x="104" y="129"/>
                </a:cxn>
                <a:cxn ang="0">
                  <a:pos x="101" y="109"/>
                </a:cxn>
                <a:cxn ang="0">
                  <a:pos x="93" y="81"/>
                </a:cxn>
                <a:cxn ang="0">
                  <a:pos x="84" y="54"/>
                </a:cxn>
                <a:cxn ang="0">
                  <a:pos x="75" y="35"/>
                </a:cxn>
                <a:cxn ang="0">
                  <a:pos x="64" y="24"/>
                </a:cxn>
                <a:cxn ang="0">
                  <a:pos x="53" y="12"/>
                </a:cxn>
                <a:cxn ang="0">
                  <a:pos x="41" y="3"/>
                </a:cxn>
                <a:cxn ang="0">
                  <a:pos x="30" y="0"/>
                </a:cxn>
                <a:cxn ang="0">
                  <a:pos x="21" y="1"/>
                </a:cxn>
                <a:cxn ang="0">
                  <a:pos x="13" y="6"/>
                </a:cxn>
                <a:cxn ang="0">
                  <a:pos x="7" y="10"/>
                </a:cxn>
                <a:cxn ang="0">
                  <a:pos x="4" y="12"/>
                </a:cxn>
                <a:cxn ang="0">
                  <a:pos x="3" y="15"/>
                </a:cxn>
                <a:cxn ang="0">
                  <a:pos x="1" y="23"/>
                </a:cxn>
                <a:cxn ang="0">
                  <a:pos x="0" y="32"/>
                </a:cxn>
                <a:cxn ang="0">
                  <a:pos x="1" y="41"/>
                </a:cxn>
                <a:cxn ang="0">
                  <a:pos x="6" y="47"/>
                </a:cxn>
                <a:cxn ang="0">
                  <a:pos x="12" y="60"/>
                </a:cxn>
                <a:cxn ang="0">
                  <a:pos x="21" y="75"/>
                </a:cxn>
                <a:cxn ang="0">
                  <a:pos x="32" y="92"/>
                </a:cxn>
                <a:cxn ang="0">
                  <a:pos x="41" y="108"/>
                </a:cxn>
                <a:cxn ang="0">
                  <a:pos x="49" y="121"/>
                </a:cxn>
                <a:cxn ang="0">
                  <a:pos x="55" y="132"/>
                </a:cxn>
                <a:cxn ang="0">
                  <a:pos x="56" y="135"/>
                </a:cxn>
              </a:cxnLst>
              <a:rect l="0" t="0" r="r" b="b"/>
              <a:pathLst>
                <a:path w="104" h="141">
                  <a:moveTo>
                    <a:pt x="56" y="135"/>
                  </a:moveTo>
                  <a:lnTo>
                    <a:pt x="63" y="137"/>
                  </a:lnTo>
                  <a:lnTo>
                    <a:pt x="70" y="140"/>
                  </a:lnTo>
                  <a:lnTo>
                    <a:pt x="78" y="141"/>
                  </a:lnTo>
                  <a:lnTo>
                    <a:pt x="86" y="141"/>
                  </a:lnTo>
                  <a:lnTo>
                    <a:pt x="93" y="141"/>
                  </a:lnTo>
                  <a:lnTo>
                    <a:pt x="100" y="138"/>
                  </a:lnTo>
                  <a:lnTo>
                    <a:pt x="103" y="135"/>
                  </a:lnTo>
                  <a:lnTo>
                    <a:pt x="104" y="129"/>
                  </a:lnTo>
                  <a:lnTo>
                    <a:pt x="101" y="109"/>
                  </a:lnTo>
                  <a:lnTo>
                    <a:pt x="93" y="81"/>
                  </a:lnTo>
                  <a:lnTo>
                    <a:pt x="84" y="54"/>
                  </a:lnTo>
                  <a:lnTo>
                    <a:pt x="75" y="35"/>
                  </a:lnTo>
                  <a:lnTo>
                    <a:pt x="64" y="24"/>
                  </a:lnTo>
                  <a:lnTo>
                    <a:pt x="53" y="12"/>
                  </a:lnTo>
                  <a:lnTo>
                    <a:pt x="41" y="3"/>
                  </a:lnTo>
                  <a:lnTo>
                    <a:pt x="30" y="0"/>
                  </a:lnTo>
                  <a:lnTo>
                    <a:pt x="21" y="1"/>
                  </a:lnTo>
                  <a:lnTo>
                    <a:pt x="13" y="6"/>
                  </a:lnTo>
                  <a:lnTo>
                    <a:pt x="7" y="10"/>
                  </a:lnTo>
                  <a:lnTo>
                    <a:pt x="4" y="12"/>
                  </a:lnTo>
                  <a:lnTo>
                    <a:pt x="3" y="15"/>
                  </a:lnTo>
                  <a:lnTo>
                    <a:pt x="1" y="23"/>
                  </a:lnTo>
                  <a:lnTo>
                    <a:pt x="0" y="32"/>
                  </a:lnTo>
                  <a:lnTo>
                    <a:pt x="1" y="41"/>
                  </a:lnTo>
                  <a:lnTo>
                    <a:pt x="6" y="47"/>
                  </a:lnTo>
                  <a:lnTo>
                    <a:pt x="12" y="60"/>
                  </a:lnTo>
                  <a:lnTo>
                    <a:pt x="21" y="75"/>
                  </a:lnTo>
                  <a:lnTo>
                    <a:pt x="32" y="92"/>
                  </a:lnTo>
                  <a:lnTo>
                    <a:pt x="41" y="108"/>
                  </a:lnTo>
                  <a:lnTo>
                    <a:pt x="49" y="121"/>
                  </a:lnTo>
                  <a:lnTo>
                    <a:pt x="55" y="132"/>
                  </a:lnTo>
                  <a:lnTo>
                    <a:pt x="56" y="135"/>
                  </a:lnTo>
                  <a:close/>
                </a:path>
              </a:pathLst>
            </a:custGeom>
            <a:solidFill>
              <a:srgbClr val="FFFF7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5" name="Freeform 21"/>
            <p:cNvSpPr>
              <a:spLocks/>
            </p:cNvSpPr>
            <p:nvPr/>
          </p:nvSpPr>
          <p:spPr bwMode="auto">
            <a:xfrm>
              <a:off x="6900863" y="973138"/>
              <a:ext cx="174625" cy="336550"/>
            </a:xfrm>
            <a:custGeom>
              <a:avLst/>
              <a:gdLst/>
              <a:ahLst/>
              <a:cxnLst>
                <a:cxn ang="0">
                  <a:pos x="25" y="112"/>
                </a:cxn>
                <a:cxn ang="0">
                  <a:pos x="5" y="87"/>
                </a:cxn>
                <a:cxn ang="0">
                  <a:pos x="0" y="57"/>
                </a:cxn>
                <a:cxn ang="0">
                  <a:pos x="8" y="20"/>
                </a:cxn>
                <a:cxn ang="0">
                  <a:pos x="20" y="4"/>
                </a:cxn>
                <a:cxn ang="0">
                  <a:pos x="34" y="1"/>
                </a:cxn>
                <a:cxn ang="0">
                  <a:pos x="49" y="0"/>
                </a:cxn>
                <a:cxn ang="0">
                  <a:pos x="60" y="0"/>
                </a:cxn>
                <a:cxn ang="0">
                  <a:pos x="65" y="6"/>
                </a:cxn>
                <a:cxn ang="0">
                  <a:pos x="83" y="38"/>
                </a:cxn>
                <a:cxn ang="0">
                  <a:pos x="100" y="69"/>
                </a:cxn>
                <a:cxn ang="0">
                  <a:pos x="114" y="89"/>
                </a:cxn>
                <a:cxn ang="0">
                  <a:pos x="129" y="109"/>
                </a:cxn>
                <a:cxn ang="0">
                  <a:pos x="143" y="127"/>
                </a:cxn>
                <a:cxn ang="0">
                  <a:pos x="156" y="141"/>
                </a:cxn>
                <a:cxn ang="0">
                  <a:pos x="171" y="158"/>
                </a:cxn>
                <a:cxn ang="0">
                  <a:pos x="186" y="178"/>
                </a:cxn>
                <a:cxn ang="0">
                  <a:pos x="200" y="200"/>
                </a:cxn>
                <a:cxn ang="0">
                  <a:pos x="213" y="234"/>
                </a:cxn>
                <a:cxn ang="0">
                  <a:pos x="220" y="280"/>
                </a:cxn>
                <a:cxn ang="0">
                  <a:pos x="209" y="305"/>
                </a:cxn>
                <a:cxn ang="0">
                  <a:pos x="185" y="331"/>
                </a:cxn>
                <a:cxn ang="0">
                  <a:pos x="171" y="335"/>
                </a:cxn>
                <a:cxn ang="0">
                  <a:pos x="154" y="337"/>
                </a:cxn>
                <a:cxn ang="0">
                  <a:pos x="136" y="340"/>
                </a:cxn>
                <a:cxn ang="0">
                  <a:pos x="122" y="341"/>
                </a:cxn>
                <a:cxn ang="0">
                  <a:pos x="106" y="415"/>
                </a:cxn>
                <a:cxn ang="0">
                  <a:pos x="62" y="417"/>
                </a:cxn>
                <a:cxn ang="0">
                  <a:pos x="49" y="382"/>
                </a:cxn>
                <a:cxn ang="0">
                  <a:pos x="43" y="354"/>
                </a:cxn>
                <a:cxn ang="0">
                  <a:pos x="37" y="303"/>
                </a:cxn>
                <a:cxn ang="0">
                  <a:pos x="46" y="255"/>
                </a:cxn>
                <a:cxn ang="0">
                  <a:pos x="49" y="211"/>
                </a:cxn>
                <a:cxn ang="0">
                  <a:pos x="51" y="172"/>
                </a:cxn>
                <a:cxn ang="0">
                  <a:pos x="34" y="126"/>
                </a:cxn>
              </a:cxnLst>
              <a:rect l="0" t="0" r="r" b="b"/>
              <a:pathLst>
                <a:path w="220" h="425">
                  <a:moveTo>
                    <a:pt x="29" y="117"/>
                  </a:moveTo>
                  <a:lnTo>
                    <a:pt x="25" y="112"/>
                  </a:lnTo>
                  <a:lnTo>
                    <a:pt x="15" y="101"/>
                  </a:lnTo>
                  <a:lnTo>
                    <a:pt x="5" y="87"/>
                  </a:lnTo>
                  <a:lnTo>
                    <a:pt x="0" y="72"/>
                  </a:lnTo>
                  <a:lnTo>
                    <a:pt x="0" y="57"/>
                  </a:lnTo>
                  <a:lnTo>
                    <a:pt x="3" y="37"/>
                  </a:lnTo>
                  <a:lnTo>
                    <a:pt x="8" y="20"/>
                  </a:lnTo>
                  <a:lnTo>
                    <a:pt x="14" y="7"/>
                  </a:lnTo>
                  <a:lnTo>
                    <a:pt x="20" y="4"/>
                  </a:lnTo>
                  <a:lnTo>
                    <a:pt x="26" y="3"/>
                  </a:lnTo>
                  <a:lnTo>
                    <a:pt x="34" y="1"/>
                  </a:lnTo>
                  <a:lnTo>
                    <a:pt x="43" y="1"/>
                  </a:lnTo>
                  <a:lnTo>
                    <a:pt x="49" y="0"/>
                  </a:lnTo>
                  <a:lnTo>
                    <a:pt x="55" y="0"/>
                  </a:lnTo>
                  <a:lnTo>
                    <a:pt x="60" y="0"/>
                  </a:lnTo>
                  <a:lnTo>
                    <a:pt x="62" y="0"/>
                  </a:lnTo>
                  <a:lnTo>
                    <a:pt x="65" y="6"/>
                  </a:lnTo>
                  <a:lnTo>
                    <a:pt x="72" y="20"/>
                  </a:lnTo>
                  <a:lnTo>
                    <a:pt x="83" y="38"/>
                  </a:lnTo>
                  <a:lnTo>
                    <a:pt x="94" y="58"/>
                  </a:lnTo>
                  <a:lnTo>
                    <a:pt x="100" y="69"/>
                  </a:lnTo>
                  <a:lnTo>
                    <a:pt x="106" y="78"/>
                  </a:lnTo>
                  <a:lnTo>
                    <a:pt x="114" y="89"/>
                  </a:lnTo>
                  <a:lnTo>
                    <a:pt x="122" y="100"/>
                  </a:lnTo>
                  <a:lnTo>
                    <a:pt x="129" y="109"/>
                  </a:lnTo>
                  <a:lnTo>
                    <a:pt x="137" y="120"/>
                  </a:lnTo>
                  <a:lnTo>
                    <a:pt x="143" y="127"/>
                  </a:lnTo>
                  <a:lnTo>
                    <a:pt x="149" y="135"/>
                  </a:lnTo>
                  <a:lnTo>
                    <a:pt x="156" y="141"/>
                  </a:lnTo>
                  <a:lnTo>
                    <a:pt x="163" y="150"/>
                  </a:lnTo>
                  <a:lnTo>
                    <a:pt x="171" y="158"/>
                  </a:lnTo>
                  <a:lnTo>
                    <a:pt x="179" y="167"/>
                  </a:lnTo>
                  <a:lnTo>
                    <a:pt x="186" y="178"/>
                  </a:lnTo>
                  <a:lnTo>
                    <a:pt x="194" y="189"/>
                  </a:lnTo>
                  <a:lnTo>
                    <a:pt x="200" y="200"/>
                  </a:lnTo>
                  <a:lnTo>
                    <a:pt x="205" y="211"/>
                  </a:lnTo>
                  <a:lnTo>
                    <a:pt x="213" y="234"/>
                  </a:lnTo>
                  <a:lnTo>
                    <a:pt x="219" y="258"/>
                  </a:lnTo>
                  <a:lnTo>
                    <a:pt x="220" y="280"/>
                  </a:lnTo>
                  <a:lnTo>
                    <a:pt x="217" y="294"/>
                  </a:lnTo>
                  <a:lnTo>
                    <a:pt x="209" y="305"/>
                  </a:lnTo>
                  <a:lnTo>
                    <a:pt x="197" y="318"/>
                  </a:lnTo>
                  <a:lnTo>
                    <a:pt x="185" y="331"/>
                  </a:lnTo>
                  <a:lnTo>
                    <a:pt x="176" y="335"/>
                  </a:lnTo>
                  <a:lnTo>
                    <a:pt x="171" y="335"/>
                  </a:lnTo>
                  <a:lnTo>
                    <a:pt x="163" y="337"/>
                  </a:lnTo>
                  <a:lnTo>
                    <a:pt x="154" y="337"/>
                  </a:lnTo>
                  <a:lnTo>
                    <a:pt x="145" y="338"/>
                  </a:lnTo>
                  <a:lnTo>
                    <a:pt x="136" y="340"/>
                  </a:lnTo>
                  <a:lnTo>
                    <a:pt x="128" y="340"/>
                  </a:lnTo>
                  <a:lnTo>
                    <a:pt x="122" y="341"/>
                  </a:lnTo>
                  <a:lnTo>
                    <a:pt x="120" y="341"/>
                  </a:lnTo>
                  <a:lnTo>
                    <a:pt x="106" y="415"/>
                  </a:lnTo>
                  <a:lnTo>
                    <a:pt x="65" y="425"/>
                  </a:lnTo>
                  <a:lnTo>
                    <a:pt x="62" y="417"/>
                  </a:lnTo>
                  <a:lnTo>
                    <a:pt x="55" y="400"/>
                  </a:lnTo>
                  <a:lnTo>
                    <a:pt x="49" y="382"/>
                  </a:lnTo>
                  <a:lnTo>
                    <a:pt x="46" y="368"/>
                  </a:lnTo>
                  <a:lnTo>
                    <a:pt x="43" y="354"/>
                  </a:lnTo>
                  <a:lnTo>
                    <a:pt x="38" y="329"/>
                  </a:lnTo>
                  <a:lnTo>
                    <a:pt x="37" y="303"/>
                  </a:lnTo>
                  <a:lnTo>
                    <a:pt x="40" y="278"/>
                  </a:lnTo>
                  <a:lnTo>
                    <a:pt x="46" y="255"/>
                  </a:lnTo>
                  <a:lnTo>
                    <a:pt x="49" y="232"/>
                  </a:lnTo>
                  <a:lnTo>
                    <a:pt x="49" y="211"/>
                  </a:lnTo>
                  <a:lnTo>
                    <a:pt x="52" y="194"/>
                  </a:lnTo>
                  <a:lnTo>
                    <a:pt x="51" y="172"/>
                  </a:lnTo>
                  <a:lnTo>
                    <a:pt x="43" y="147"/>
                  </a:lnTo>
                  <a:lnTo>
                    <a:pt x="34" y="126"/>
                  </a:lnTo>
                  <a:lnTo>
                    <a:pt x="29" y="117"/>
                  </a:lnTo>
                  <a:close/>
                </a:path>
              </a:pathLst>
            </a:custGeom>
            <a:solidFill>
              <a:srgbClr val="FFFF7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6" name="Freeform 22"/>
            <p:cNvSpPr>
              <a:spLocks/>
            </p:cNvSpPr>
            <p:nvPr/>
          </p:nvSpPr>
          <p:spPr bwMode="auto">
            <a:xfrm>
              <a:off x="7073900" y="1054100"/>
              <a:ext cx="609600" cy="552450"/>
            </a:xfrm>
            <a:custGeom>
              <a:avLst/>
              <a:gdLst/>
              <a:ahLst/>
              <a:cxnLst>
                <a:cxn ang="0">
                  <a:pos x="277" y="46"/>
                </a:cxn>
                <a:cxn ang="0">
                  <a:pos x="236" y="38"/>
                </a:cxn>
                <a:cxn ang="0">
                  <a:pos x="207" y="32"/>
                </a:cxn>
                <a:cxn ang="0">
                  <a:pos x="176" y="20"/>
                </a:cxn>
                <a:cxn ang="0">
                  <a:pos x="123" y="3"/>
                </a:cxn>
                <a:cxn ang="0">
                  <a:pos x="77" y="1"/>
                </a:cxn>
                <a:cxn ang="0">
                  <a:pos x="43" y="11"/>
                </a:cxn>
                <a:cxn ang="0">
                  <a:pos x="19" y="29"/>
                </a:cxn>
                <a:cxn ang="0">
                  <a:pos x="0" y="83"/>
                </a:cxn>
                <a:cxn ang="0">
                  <a:pos x="14" y="134"/>
                </a:cxn>
                <a:cxn ang="0">
                  <a:pos x="42" y="161"/>
                </a:cxn>
                <a:cxn ang="0">
                  <a:pos x="54" y="163"/>
                </a:cxn>
                <a:cxn ang="0">
                  <a:pos x="77" y="163"/>
                </a:cxn>
                <a:cxn ang="0">
                  <a:pos x="93" y="158"/>
                </a:cxn>
                <a:cxn ang="0">
                  <a:pos x="122" y="131"/>
                </a:cxn>
                <a:cxn ang="0">
                  <a:pos x="146" y="104"/>
                </a:cxn>
                <a:cxn ang="0">
                  <a:pos x="233" y="112"/>
                </a:cxn>
                <a:cxn ang="0">
                  <a:pos x="247" y="175"/>
                </a:cxn>
                <a:cxn ang="0">
                  <a:pos x="270" y="192"/>
                </a:cxn>
                <a:cxn ang="0">
                  <a:pos x="293" y="198"/>
                </a:cxn>
                <a:cxn ang="0">
                  <a:pos x="308" y="200"/>
                </a:cxn>
                <a:cxn ang="0">
                  <a:pos x="330" y="248"/>
                </a:cxn>
                <a:cxn ang="0">
                  <a:pos x="354" y="316"/>
                </a:cxn>
                <a:cxn ang="0">
                  <a:pos x="381" y="386"/>
                </a:cxn>
                <a:cxn ang="0">
                  <a:pos x="379" y="450"/>
                </a:cxn>
                <a:cxn ang="0">
                  <a:pos x="351" y="545"/>
                </a:cxn>
                <a:cxn ang="0">
                  <a:pos x="330" y="641"/>
                </a:cxn>
                <a:cxn ang="0">
                  <a:pos x="342" y="687"/>
                </a:cxn>
                <a:cxn ang="0">
                  <a:pos x="384" y="691"/>
                </a:cxn>
                <a:cxn ang="0">
                  <a:pos x="421" y="674"/>
                </a:cxn>
                <a:cxn ang="0">
                  <a:pos x="447" y="650"/>
                </a:cxn>
                <a:cxn ang="0">
                  <a:pos x="451" y="590"/>
                </a:cxn>
                <a:cxn ang="0">
                  <a:pos x="467" y="545"/>
                </a:cxn>
                <a:cxn ang="0">
                  <a:pos x="501" y="519"/>
                </a:cxn>
                <a:cxn ang="0">
                  <a:pos x="508" y="483"/>
                </a:cxn>
                <a:cxn ang="0">
                  <a:pos x="525" y="497"/>
                </a:cxn>
                <a:cxn ang="0">
                  <a:pos x="552" y="528"/>
                </a:cxn>
                <a:cxn ang="0">
                  <a:pos x="604" y="527"/>
                </a:cxn>
                <a:cxn ang="0">
                  <a:pos x="645" y="500"/>
                </a:cxn>
                <a:cxn ang="0">
                  <a:pos x="676" y="470"/>
                </a:cxn>
                <a:cxn ang="0">
                  <a:pos x="709" y="440"/>
                </a:cxn>
                <a:cxn ang="0">
                  <a:pos x="746" y="402"/>
                </a:cxn>
                <a:cxn ang="0">
                  <a:pos x="767" y="360"/>
                </a:cxn>
                <a:cxn ang="0">
                  <a:pos x="764" y="322"/>
                </a:cxn>
                <a:cxn ang="0">
                  <a:pos x="746" y="274"/>
                </a:cxn>
                <a:cxn ang="0">
                  <a:pos x="706" y="232"/>
                </a:cxn>
                <a:cxn ang="0">
                  <a:pos x="642" y="198"/>
                </a:cxn>
                <a:cxn ang="0">
                  <a:pos x="570" y="169"/>
                </a:cxn>
                <a:cxn ang="0">
                  <a:pos x="508" y="149"/>
                </a:cxn>
                <a:cxn ang="0">
                  <a:pos x="427" y="121"/>
                </a:cxn>
                <a:cxn ang="0">
                  <a:pos x="361" y="98"/>
                </a:cxn>
                <a:cxn ang="0">
                  <a:pos x="341" y="83"/>
                </a:cxn>
                <a:cxn ang="0">
                  <a:pos x="311" y="61"/>
                </a:cxn>
                <a:cxn ang="0">
                  <a:pos x="294" y="49"/>
                </a:cxn>
              </a:cxnLst>
              <a:rect l="0" t="0" r="r" b="b"/>
              <a:pathLst>
                <a:path w="769" h="694">
                  <a:moveTo>
                    <a:pt x="294" y="49"/>
                  </a:moveTo>
                  <a:lnTo>
                    <a:pt x="288" y="49"/>
                  </a:lnTo>
                  <a:lnTo>
                    <a:pt x="277" y="46"/>
                  </a:lnTo>
                  <a:lnTo>
                    <a:pt x="265" y="44"/>
                  </a:lnTo>
                  <a:lnTo>
                    <a:pt x="250" y="41"/>
                  </a:lnTo>
                  <a:lnTo>
                    <a:pt x="236" y="38"/>
                  </a:lnTo>
                  <a:lnTo>
                    <a:pt x="222" y="35"/>
                  </a:lnTo>
                  <a:lnTo>
                    <a:pt x="213" y="34"/>
                  </a:lnTo>
                  <a:lnTo>
                    <a:pt x="207" y="32"/>
                  </a:lnTo>
                  <a:lnTo>
                    <a:pt x="200" y="29"/>
                  </a:lnTo>
                  <a:lnTo>
                    <a:pt x="190" y="26"/>
                  </a:lnTo>
                  <a:lnTo>
                    <a:pt x="176" y="20"/>
                  </a:lnTo>
                  <a:lnTo>
                    <a:pt x="160" y="14"/>
                  </a:lnTo>
                  <a:lnTo>
                    <a:pt x="142" y="7"/>
                  </a:lnTo>
                  <a:lnTo>
                    <a:pt x="123" y="3"/>
                  </a:lnTo>
                  <a:lnTo>
                    <a:pt x="106" y="0"/>
                  </a:lnTo>
                  <a:lnTo>
                    <a:pt x="91" y="0"/>
                  </a:lnTo>
                  <a:lnTo>
                    <a:pt x="77" y="1"/>
                  </a:lnTo>
                  <a:lnTo>
                    <a:pt x="65" y="3"/>
                  </a:lnTo>
                  <a:lnTo>
                    <a:pt x="54" y="7"/>
                  </a:lnTo>
                  <a:lnTo>
                    <a:pt x="43" y="11"/>
                  </a:lnTo>
                  <a:lnTo>
                    <a:pt x="34" y="17"/>
                  </a:lnTo>
                  <a:lnTo>
                    <a:pt x="26" y="23"/>
                  </a:lnTo>
                  <a:lnTo>
                    <a:pt x="19" y="29"/>
                  </a:lnTo>
                  <a:lnTo>
                    <a:pt x="12" y="37"/>
                  </a:lnTo>
                  <a:lnTo>
                    <a:pt x="3" y="58"/>
                  </a:lnTo>
                  <a:lnTo>
                    <a:pt x="0" y="83"/>
                  </a:lnTo>
                  <a:lnTo>
                    <a:pt x="2" y="108"/>
                  </a:lnTo>
                  <a:lnTo>
                    <a:pt x="6" y="123"/>
                  </a:lnTo>
                  <a:lnTo>
                    <a:pt x="14" y="134"/>
                  </a:lnTo>
                  <a:lnTo>
                    <a:pt x="26" y="146"/>
                  </a:lnTo>
                  <a:lnTo>
                    <a:pt x="37" y="157"/>
                  </a:lnTo>
                  <a:lnTo>
                    <a:pt x="42" y="161"/>
                  </a:lnTo>
                  <a:lnTo>
                    <a:pt x="43" y="161"/>
                  </a:lnTo>
                  <a:lnTo>
                    <a:pt x="48" y="161"/>
                  </a:lnTo>
                  <a:lnTo>
                    <a:pt x="54" y="163"/>
                  </a:lnTo>
                  <a:lnTo>
                    <a:pt x="62" y="163"/>
                  </a:lnTo>
                  <a:lnTo>
                    <a:pt x="69" y="163"/>
                  </a:lnTo>
                  <a:lnTo>
                    <a:pt x="77" y="163"/>
                  </a:lnTo>
                  <a:lnTo>
                    <a:pt x="83" y="163"/>
                  </a:lnTo>
                  <a:lnTo>
                    <a:pt x="88" y="161"/>
                  </a:lnTo>
                  <a:lnTo>
                    <a:pt x="93" y="158"/>
                  </a:lnTo>
                  <a:lnTo>
                    <a:pt x="102" y="151"/>
                  </a:lnTo>
                  <a:lnTo>
                    <a:pt x="111" y="141"/>
                  </a:lnTo>
                  <a:lnTo>
                    <a:pt x="122" y="131"/>
                  </a:lnTo>
                  <a:lnTo>
                    <a:pt x="131" y="120"/>
                  </a:lnTo>
                  <a:lnTo>
                    <a:pt x="140" y="111"/>
                  </a:lnTo>
                  <a:lnTo>
                    <a:pt x="146" y="104"/>
                  </a:lnTo>
                  <a:lnTo>
                    <a:pt x="148" y="101"/>
                  </a:lnTo>
                  <a:lnTo>
                    <a:pt x="233" y="104"/>
                  </a:lnTo>
                  <a:lnTo>
                    <a:pt x="233" y="112"/>
                  </a:lnTo>
                  <a:lnTo>
                    <a:pt x="233" y="132"/>
                  </a:lnTo>
                  <a:lnTo>
                    <a:pt x="237" y="155"/>
                  </a:lnTo>
                  <a:lnTo>
                    <a:pt x="247" y="175"/>
                  </a:lnTo>
                  <a:lnTo>
                    <a:pt x="254" y="182"/>
                  </a:lnTo>
                  <a:lnTo>
                    <a:pt x="262" y="188"/>
                  </a:lnTo>
                  <a:lnTo>
                    <a:pt x="270" y="192"/>
                  </a:lnTo>
                  <a:lnTo>
                    <a:pt x="277" y="195"/>
                  </a:lnTo>
                  <a:lnTo>
                    <a:pt x="285" y="198"/>
                  </a:lnTo>
                  <a:lnTo>
                    <a:pt x="293" y="198"/>
                  </a:lnTo>
                  <a:lnTo>
                    <a:pt x="299" y="198"/>
                  </a:lnTo>
                  <a:lnTo>
                    <a:pt x="304" y="197"/>
                  </a:lnTo>
                  <a:lnTo>
                    <a:pt x="308" y="200"/>
                  </a:lnTo>
                  <a:lnTo>
                    <a:pt x="314" y="211"/>
                  </a:lnTo>
                  <a:lnTo>
                    <a:pt x="322" y="228"/>
                  </a:lnTo>
                  <a:lnTo>
                    <a:pt x="330" y="248"/>
                  </a:lnTo>
                  <a:lnTo>
                    <a:pt x="337" y="271"/>
                  </a:lnTo>
                  <a:lnTo>
                    <a:pt x="347" y="294"/>
                  </a:lnTo>
                  <a:lnTo>
                    <a:pt x="354" y="316"/>
                  </a:lnTo>
                  <a:lnTo>
                    <a:pt x="362" y="332"/>
                  </a:lnTo>
                  <a:lnTo>
                    <a:pt x="374" y="362"/>
                  </a:lnTo>
                  <a:lnTo>
                    <a:pt x="381" y="386"/>
                  </a:lnTo>
                  <a:lnTo>
                    <a:pt x="384" y="411"/>
                  </a:lnTo>
                  <a:lnTo>
                    <a:pt x="382" y="433"/>
                  </a:lnTo>
                  <a:lnTo>
                    <a:pt x="379" y="450"/>
                  </a:lnTo>
                  <a:lnTo>
                    <a:pt x="371" y="476"/>
                  </a:lnTo>
                  <a:lnTo>
                    <a:pt x="362" y="510"/>
                  </a:lnTo>
                  <a:lnTo>
                    <a:pt x="351" y="545"/>
                  </a:lnTo>
                  <a:lnTo>
                    <a:pt x="342" y="582"/>
                  </a:lnTo>
                  <a:lnTo>
                    <a:pt x="334" y="614"/>
                  </a:lnTo>
                  <a:lnTo>
                    <a:pt x="330" y="641"/>
                  </a:lnTo>
                  <a:lnTo>
                    <a:pt x="330" y="656"/>
                  </a:lnTo>
                  <a:lnTo>
                    <a:pt x="336" y="674"/>
                  </a:lnTo>
                  <a:lnTo>
                    <a:pt x="342" y="687"/>
                  </a:lnTo>
                  <a:lnTo>
                    <a:pt x="353" y="693"/>
                  </a:lnTo>
                  <a:lnTo>
                    <a:pt x="371" y="694"/>
                  </a:lnTo>
                  <a:lnTo>
                    <a:pt x="384" y="691"/>
                  </a:lnTo>
                  <a:lnTo>
                    <a:pt x="396" y="688"/>
                  </a:lnTo>
                  <a:lnTo>
                    <a:pt x="408" y="682"/>
                  </a:lnTo>
                  <a:lnTo>
                    <a:pt x="421" y="674"/>
                  </a:lnTo>
                  <a:lnTo>
                    <a:pt x="431" y="667"/>
                  </a:lnTo>
                  <a:lnTo>
                    <a:pt x="439" y="659"/>
                  </a:lnTo>
                  <a:lnTo>
                    <a:pt x="447" y="650"/>
                  </a:lnTo>
                  <a:lnTo>
                    <a:pt x="450" y="642"/>
                  </a:lnTo>
                  <a:lnTo>
                    <a:pt x="451" y="619"/>
                  </a:lnTo>
                  <a:lnTo>
                    <a:pt x="451" y="590"/>
                  </a:lnTo>
                  <a:lnTo>
                    <a:pt x="451" y="565"/>
                  </a:lnTo>
                  <a:lnTo>
                    <a:pt x="456" y="551"/>
                  </a:lnTo>
                  <a:lnTo>
                    <a:pt x="467" y="545"/>
                  </a:lnTo>
                  <a:lnTo>
                    <a:pt x="479" y="537"/>
                  </a:lnTo>
                  <a:lnTo>
                    <a:pt x="491" y="528"/>
                  </a:lnTo>
                  <a:lnTo>
                    <a:pt x="501" y="519"/>
                  </a:lnTo>
                  <a:lnTo>
                    <a:pt x="505" y="507"/>
                  </a:lnTo>
                  <a:lnTo>
                    <a:pt x="507" y="493"/>
                  </a:lnTo>
                  <a:lnTo>
                    <a:pt x="508" y="483"/>
                  </a:lnTo>
                  <a:lnTo>
                    <a:pt x="515" y="483"/>
                  </a:lnTo>
                  <a:lnTo>
                    <a:pt x="519" y="488"/>
                  </a:lnTo>
                  <a:lnTo>
                    <a:pt x="525" y="497"/>
                  </a:lnTo>
                  <a:lnTo>
                    <a:pt x="532" y="508"/>
                  </a:lnTo>
                  <a:lnTo>
                    <a:pt x="541" y="519"/>
                  </a:lnTo>
                  <a:lnTo>
                    <a:pt x="552" y="528"/>
                  </a:lnTo>
                  <a:lnTo>
                    <a:pt x="565" y="533"/>
                  </a:lnTo>
                  <a:lnTo>
                    <a:pt x="582" y="533"/>
                  </a:lnTo>
                  <a:lnTo>
                    <a:pt x="604" y="527"/>
                  </a:lnTo>
                  <a:lnTo>
                    <a:pt x="619" y="519"/>
                  </a:lnTo>
                  <a:lnTo>
                    <a:pt x="633" y="510"/>
                  </a:lnTo>
                  <a:lnTo>
                    <a:pt x="645" y="500"/>
                  </a:lnTo>
                  <a:lnTo>
                    <a:pt x="656" y="490"/>
                  </a:lnTo>
                  <a:lnTo>
                    <a:pt x="667" y="480"/>
                  </a:lnTo>
                  <a:lnTo>
                    <a:pt x="676" y="470"/>
                  </a:lnTo>
                  <a:lnTo>
                    <a:pt x="687" y="460"/>
                  </a:lnTo>
                  <a:lnTo>
                    <a:pt x="698" y="451"/>
                  </a:lnTo>
                  <a:lnTo>
                    <a:pt x="709" y="440"/>
                  </a:lnTo>
                  <a:lnTo>
                    <a:pt x="721" y="428"/>
                  </a:lnTo>
                  <a:lnTo>
                    <a:pt x="733" y="416"/>
                  </a:lnTo>
                  <a:lnTo>
                    <a:pt x="746" y="402"/>
                  </a:lnTo>
                  <a:lnTo>
                    <a:pt x="755" y="386"/>
                  </a:lnTo>
                  <a:lnTo>
                    <a:pt x="763" y="373"/>
                  </a:lnTo>
                  <a:lnTo>
                    <a:pt x="767" y="360"/>
                  </a:lnTo>
                  <a:lnTo>
                    <a:pt x="769" y="348"/>
                  </a:lnTo>
                  <a:lnTo>
                    <a:pt x="767" y="336"/>
                  </a:lnTo>
                  <a:lnTo>
                    <a:pt x="764" y="322"/>
                  </a:lnTo>
                  <a:lnTo>
                    <a:pt x="759" y="306"/>
                  </a:lnTo>
                  <a:lnTo>
                    <a:pt x="753" y="289"/>
                  </a:lnTo>
                  <a:lnTo>
                    <a:pt x="746" y="274"/>
                  </a:lnTo>
                  <a:lnTo>
                    <a:pt x="735" y="259"/>
                  </a:lnTo>
                  <a:lnTo>
                    <a:pt x="722" y="245"/>
                  </a:lnTo>
                  <a:lnTo>
                    <a:pt x="706" y="232"/>
                  </a:lnTo>
                  <a:lnTo>
                    <a:pt x="687" y="222"/>
                  </a:lnTo>
                  <a:lnTo>
                    <a:pt x="665" y="209"/>
                  </a:lnTo>
                  <a:lnTo>
                    <a:pt x="642" y="198"/>
                  </a:lnTo>
                  <a:lnTo>
                    <a:pt x="618" y="188"/>
                  </a:lnTo>
                  <a:lnTo>
                    <a:pt x="593" y="178"/>
                  </a:lnTo>
                  <a:lnTo>
                    <a:pt x="570" y="169"/>
                  </a:lnTo>
                  <a:lnTo>
                    <a:pt x="548" y="161"/>
                  </a:lnTo>
                  <a:lnTo>
                    <a:pt x="530" y="155"/>
                  </a:lnTo>
                  <a:lnTo>
                    <a:pt x="508" y="149"/>
                  </a:lnTo>
                  <a:lnTo>
                    <a:pt x="484" y="140"/>
                  </a:lnTo>
                  <a:lnTo>
                    <a:pt x="456" y="131"/>
                  </a:lnTo>
                  <a:lnTo>
                    <a:pt x="427" y="121"/>
                  </a:lnTo>
                  <a:lnTo>
                    <a:pt x="401" y="112"/>
                  </a:lnTo>
                  <a:lnTo>
                    <a:pt x="377" y="104"/>
                  </a:lnTo>
                  <a:lnTo>
                    <a:pt x="361" y="98"/>
                  </a:lnTo>
                  <a:lnTo>
                    <a:pt x="353" y="94"/>
                  </a:lnTo>
                  <a:lnTo>
                    <a:pt x="348" y="89"/>
                  </a:lnTo>
                  <a:lnTo>
                    <a:pt x="341" y="83"/>
                  </a:lnTo>
                  <a:lnTo>
                    <a:pt x="331" y="75"/>
                  </a:lnTo>
                  <a:lnTo>
                    <a:pt x="320" y="68"/>
                  </a:lnTo>
                  <a:lnTo>
                    <a:pt x="311" y="61"/>
                  </a:lnTo>
                  <a:lnTo>
                    <a:pt x="302" y="55"/>
                  </a:lnTo>
                  <a:lnTo>
                    <a:pt x="296" y="51"/>
                  </a:lnTo>
                  <a:lnTo>
                    <a:pt x="294" y="49"/>
                  </a:lnTo>
                  <a:close/>
                </a:path>
              </a:pathLst>
            </a:custGeom>
            <a:solidFill>
              <a:srgbClr val="FFFF7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7" name="Freeform 23"/>
            <p:cNvSpPr>
              <a:spLocks/>
            </p:cNvSpPr>
            <p:nvPr/>
          </p:nvSpPr>
          <p:spPr bwMode="auto">
            <a:xfrm>
              <a:off x="7067550" y="1176338"/>
              <a:ext cx="211138" cy="161925"/>
            </a:xfrm>
            <a:custGeom>
              <a:avLst/>
              <a:gdLst/>
              <a:ahLst/>
              <a:cxnLst>
                <a:cxn ang="0">
                  <a:pos x="265" y="167"/>
                </a:cxn>
                <a:cxn ang="0">
                  <a:pos x="263" y="160"/>
                </a:cxn>
                <a:cxn ang="0">
                  <a:pos x="256" y="150"/>
                </a:cxn>
                <a:cxn ang="0">
                  <a:pos x="248" y="136"/>
                </a:cxn>
                <a:cxn ang="0">
                  <a:pos x="236" y="120"/>
                </a:cxn>
                <a:cxn ang="0">
                  <a:pos x="223" y="107"/>
                </a:cxn>
                <a:cxn ang="0">
                  <a:pos x="211" y="91"/>
                </a:cxn>
                <a:cxn ang="0">
                  <a:pos x="200" y="79"/>
                </a:cxn>
                <a:cxn ang="0">
                  <a:pos x="191" y="70"/>
                </a:cxn>
                <a:cxn ang="0">
                  <a:pos x="183" y="62"/>
                </a:cxn>
                <a:cxn ang="0">
                  <a:pos x="176" y="54"/>
                </a:cxn>
                <a:cxn ang="0">
                  <a:pos x="168" y="48"/>
                </a:cxn>
                <a:cxn ang="0">
                  <a:pos x="159" y="40"/>
                </a:cxn>
                <a:cxn ang="0">
                  <a:pos x="149" y="34"/>
                </a:cxn>
                <a:cxn ang="0">
                  <a:pos x="139" y="30"/>
                </a:cxn>
                <a:cxn ang="0">
                  <a:pos x="126" y="23"/>
                </a:cxn>
                <a:cxn ang="0">
                  <a:pos x="112" y="17"/>
                </a:cxn>
                <a:cxn ang="0">
                  <a:pos x="99" y="13"/>
                </a:cxn>
                <a:cxn ang="0">
                  <a:pos x="86" y="8"/>
                </a:cxn>
                <a:cxn ang="0">
                  <a:pos x="75" y="5"/>
                </a:cxn>
                <a:cxn ang="0">
                  <a:pos x="66" y="2"/>
                </a:cxn>
                <a:cxn ang="0">
                  <a:pos x="59" y="0"/>
                </a:cxn>
                <a:cxn ang="0">
                  <a:pos x="49" y="0"/>
                </a:cxn>
                <a:cxn ang="0">
                  <a:pos x="43" y="0"/>
                </a:cxn>
                <a:cxn ang="0">
                  <a:pos x="35" y="3"/>
                </a:cxn>
                <a:cxn ang="0">
                  <a:pos x="23" y="11"/>
                </a:cxn>
                <a:cxn ang="0">
                  <a:pos x="11" y="22"/>
                </a:cxn>
                <a:cxn ang="0">
                  <a:pos x="3" y="33"/>
                </a:cxn>
                <a:cxn ang="0">
                  <a:pos x="0" y="43"/>
                </a:cxn>
                <a:cxn ang="0">
                  <a:pos x="3" y="54"/>
                </a:cxn>
                <a:cxn ang="0">
                  <a:pos x="12" y="65"/>
                </a:cxn>
                <a:cxn ang="0">
                  <a:pos x="23" y="74"/>
                </a:cxn>
                <a:cxn ang="0">
                  <a:pos x="32" y="80"/>
                </a:cxn>
                <a:cxn ang="0">
                  <a:pos x="38" y="83"/>
                </a:cxn>
                <a:cxn ang="0">
                  <a:pos x="48" y="88"/>
                </a:cxn>
                <a:cxn ang="0">
                  <a:pos x="60" y="94"/>
                </a:cxn>
                <a:cxn ang="0">
                  <a:pos x="72" y="100"/>
                </a:cxn>
                <a:cxn ang="0">
                  <a:pos x="86" y="108"/>
                </a:cxn>
                <a:cxn ang="0">
                  <a:pos x="97" y="116"/>
                </a:cxn>
                <a:cxn ang="0">
                  <a:pos x="108" y="123"/>
                </a:cxn>
                <a:cxn ang="0">
                  <a:pos x="115" y="131"/>
                </a:cxn>
                <a:cxn ang="0">
                  <a:pos x="123" y="139"/>
                </a:cxn>
                <a:cxn ang="0">
                  <a:pos x="132" y="150"/>
                </a:cxn>
                <a:cxn ang="0">
                  <a:pos x="145" y="160"/>
                </a:cxn>
                <a:cxn ang="0">
                  <a:pos x="159" y="173"/>
                </a:cxn>
                <a:cxn ang="0">
                  <a:pos x="171" y="184"/>
                </a:cxn>
                <a:cxn ang="0">
                  <a:pos x="182" y="193"/>
                </a:cxn>
                <a:cxn ang="0">
                  <a:pos x="188" y="199"/>
                </a:cxn>
                <a:cxn ang="0">
                  <a:pos x="191" y="202"/>
                </a:cxn>
                <a:cxn ang="0">
                  <a:pos x="196" y="204"/>
                </a:cxn>
                <a:cxn ang="0">
                  <a:pos x="205" y="205"/>
                </a:cxn>
                <a:cxn ang="0">
                  <a:pos x="219" y="205"/>
                </a:cxn>
                <a:cxn ang="0">
                  <a:pos x="233" y="202"/>
                </a:cxn>
                <a:cxn ang="0">
                  <a:pos x="245" y="193"/>
                </a:cxn>
                <a:cxn ang="0">
                  <a:pos x="256" y="180"/>
                </a:cxn>
                <a:cxn ang="0">
                  <a:pos x="262" y="171"/>
                </a:cxn>
                <a:cxn ang="0">
                  <a:pos x="265" y="167"/>
                </a:cxn>
              </a:cxnLst>
              <a:rect l="0" t="0" r="r" b="b"/>
              <a:pathLst>
                <a:path w="265" h="205">
                  <a:moveTo>
                    <a:pt x="265" y="167"/>
                  </a:moveTo>
                  <a:lnTo>
                    <a:pt x="263" y="160"/>
                  </a:lnTo>
                  <a:lnTo>
                    <a:pt x="256" y="150"/>
                  </a:lnTo>
                  <a:lnTo>
                    <a:pt x="248" y="136"/>
                  </a:lnTo>
                  <a:lnTo>
                    <a:pt x="236" y="120"/>
                  </a:lnTo>
                  <a:lnTo>
                    <a:pt x="223" y="107"/>
                  </a:lnTo>
                  <a:lnTo>
                    <a:pt x="211" y="91"/>
                  </a:lnTo>
                  <a:lnTo>
                    <a:pt x="200" y="79"/>
                  </a:lnTo>
                  <a:lnTo>
                    <a:pt x="191" y="70"/>
                  </a:lnTo>
                  <a:lnTo>
                    <a:pt x="183" y="62"/>
                  </a:lnTo>
                  <a:lnTo>
                    <a:pt x="176" y="54"/>
                  </a:lnTo>
                  <a:lnTo>
                    <a:pt x="168" y="48"/>
                  </a:lnTo>
                  <a:lnTo>
                    <a:pt x="159" y="40"/>
                  </a:lnTo>
                  <a:lnTo>
                    <a:pt x="149" y="34"/>
                  </a:lnTo>
                  <a:lnTo>
                    <a:pt x="139" y="30"/>
                  </a:lnTo>
                  <a:lnTo>
                    <a:pt x="126" y="23"/>
                  </a:lnTo>
                  <a:lnTo>
                    <a:pt x="112" y="17"/>
                  </a:lnTo>
                  <a:lnTo>
                    <a:pt x="99" y="13"/>
                  </a:lnTo>
                  <a:lnTo>
                    <a:pt x="86" y="8"/>
                  </a:lnTo>
                  <a:lnTo>
                    <a:pt x="75" y="5"/>
                  </a:lnTo>
                  <a:lnTo>
                    <a:pt x="66" y="2"/>
                  </a:lnTo>
                  <a:lnTo>
                    <a:pt x="59" y="0"/>
                  </a:lnTo>
                  <a:lnTo>
                    <a:pt x="49" y="0"/>
                  </a:lnTo>
                  <a:lnTo>
                    <a:pt x="43" y="0"/>
                  </a:lnTo>
                  <a:lnTo>
                    <a:pt x="35" y="3"/>
                  </a:lnTo>
                  <a:lnTo>
                    <a:pt x="23" y="11"/>
                  </a:lnTo>
                  <a:lnTo>
                    <a:pt x="11" y="22"/>
                  </a:lnTo>
                  <a:lnTo>
                    <a:pt x="3" y="33"/>
                  </a:lnTo>
                  <a:lnTo>
                    <a:pt x="0" y="43"/>
                  </a:lnTo>
                  <a:lnTo>
                    <a:pt x="3" y="54"/>
                  </a:lnTo>
                  <a:lnTo>
                    <a:pt x="12" y="65"/>
                  </a:lnTo>
                  <a:lnTo>
                    <a:pt x="23" y="74"/>
                  </a:lnTo>
                  <a:lnTo>
                    <a:pt x="32" y="80"/>
                  </a:lnTo>
                  <a:lnTo>
                    <a:pt x="38" y="83"/>
                  </a:lnTo>
                  <a:lnTo>
                    <a:pt x="48" y="88"/>
                  </a:lnTo>
                  <a:lnTo>
                    <a:pt x="60" y="94"/>
                  </a:lnTo>
                  <a:lnTo>
                    <a:pt x="72" y="100"/>
                  </a:lnTo>
                  <a:lnTo>
                    <a:pt x="86" y="108"/>
                  </a:lnTo>
                  <a:lnTo>
                    <a:pt x="97" y="116"/>
                  </a:lnTo>
                  <a:lnTo>
                    <a:pt x="108" y="123"/>
                  </a:lnTo>
                  <a:lnTo>
                    <a:pt x="115" y="131"/>
                  </a:lnTo>
                  <a:lnTo>
                    <a:pt x="123" y="139"/>
                  </a:lnTo>
                  <a:lnTo>
                    <a:pt x="132" y="150"/>
                  </a:lnTo>
                  <a:lnTo>
                    <a:pt x="145" y="160"/>
                  </a:lnTo>
                  <a:lnTo>
                    <a:pt x="159" y="173"/>
                  </a:lnTo>
                  <a:lnTo>
                    <a:pt x="171" y="184"/>
                  </a:lnTo>
                  <a:lnTo>
                    <a:pt x="182" y="193"/>
                  </a:lnTo>
                  <a:lnTo>
                    <a:pt x="188" y="199"/>
                  </a:lnTo>
                  <a:lnTo>
                    <a:pt x="191" y="202"/>
                  </a:lnTo>
                  <a:lnTo>
                    <a:pt x="196" y="204"/>
                  </a:lnTo>
                  <a:lnTo>
                    <a:pt x="205" y="205"/>
                  </a:lnTo>
                  <a:lnTo>
                    <a:pt x="219" y="205"/>
                  </a:lnTo>
                  <a:lnTo>
                    <a:pt x="233" y="202"/>
                  </a:lnTo>
                  <a:lnTo>
                    <a:pt x="245" y="193"/>
                  </a:lnTo>
                  <a:lnTo>
                    <a:pt x="256" y="180"/>
                  </a:lnTo>
                  <a:lnTo>
                    <a:pt x="262" y="171"/>
                  </a:lnTo>
                  <a:lnTo>
                    <a:pt x="265" y="167"/>
                  </a:lnTo>
                  <a:close/>
                </a:path>
              </a:pathLst>
            </a:custGeom>
            <a:solidFill>
              <a:srgbClr val="FFFF7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8" name="Freeform 24"/>
            <p:cNvSpPr>
              <a:spLocks/>
            </p:cNvSpPr>
            <p:nvPr/>
          </p:nvSpPr>
          <p:spPr bwMode="auto">
            <a:xfrm>
              <a:off x="6996113" y="1270000"/>
              <a:ext cx="163513" cy="157163"/>
            </a:xfrm>
            <a:custGeom>
              <a:avLst/>
              <a:gdLst/>
              <a:ahLst/>
              <a:cxnLst>
                <a:cxn ang="0">
                  <a:pos x="206" y="158"/>
                </a:cxn>
                <a:cxn ang="0">
                  <a:pos x="205" y="152"/>
                </a:cxn>
                <a:cxn ang="0">
                  <a:pos x="199" y="137"/>
                </a:cxn>
                <a:cxn ang="0">
                  <a:pos x="190" y="115"/>
                </a:cxn>
                <a:cxn ang="0">
                  <a:pos x="177" y="91"/>
                </a:cxn>
                <a:cxn ang="0">
                  <a:pos x="170" y="78"/>
                </a:cxn>
                <a:cxn ang="0">
                  <a:pos x="159" y="66"/>
                </a:cxn>
                <a:cxn ang="0">
                  <a:pos x="148" y="55"/>
                </a:cxn>
                <a:cxn ang="0">
                  <a:pos x="137" y="43"/>
                </a:cxn>
                <a:cxn ang="0">
                  <a:pos x="126" y="34"/>
                </a:cxn>
                <a:cxn ang="0">
                  <a:pos x="116" y="26"/>
                </a:cxn>
                <a:cxn ang="0">
                  <a:pos x="108" y="20"/>
                </a:cxn>
                <a:cxn ang="0">
                  <a:pos x="103" y="15"/>
                </a:cxn>
                <a:cxn ang="0">
                  <a:pos x="97" y="12"/>
                </a:cxn>
                <a:cxn ang="0">
                  <a:pos x="89" y="9"/>
                </a:cxn>
                <a:cxn ang="0">
                  <a:pos x="77" y="6"/>
                </a:cxn>
                <a:cxn ang="0">
                  <a:pos x="66" y="4"/>
                </a:cxn>
                <a:cxn ang="0">
                  <a:pos x="54" y="3"/>
                </a:cxn>
                <a:cxn ang="0">
                  <a:pos x="45" y="1"/>
                </a:cxn>
                <a:cxn ang="0">
                  <a:pos x="39" y="0"/>
                </a:cxn>
                <a:cxn ang="0">
                  <a:pos x="36" y="0"/>
                </a:cxn>
                <a:cxn ang="0">
                  <a:pos x="29" y="0"/>
                </a:cxn>
                <a:cxn ang="0">
                  <a:pos x="19" y="0"/>
                </a:cxn>
                <a:cxn ang="0">
                  <a:pos x="6" y="4"/>
                </a:cxn>
                <a:cxn ang="0">
                  <a:pos x="0" y="18"/>
                </a:cxn>
                <a:cxn ang="0">
                  <a:pos x="3" y="37"/>
                </a:cxn>
                <a:cxn ang="0">
                  <a:pos x="11" y="54"/>
                </a:cxn>
                <a:cxn ang="0">
                  <a:pos x="23" y="68"/>
                </a:cxn>
                <a:cxn ang="0">
                  <a:pos x="36" y="77"/>
                </a:cxn>
                <a:cxn ang="0">
                  <a:pos x="43" y="80"/>
                </a:cxn>
                <a:cxn ang="0">
                  <a:pos x="51" y="85"/>
                </a:cxn>
                <a:cxn ang="0">
                  <a:pos x="62" y="91"/>
                </a:cxn>
                <a:cxn ang="0">
                  <a:pos x="71" y="97"/>
                </a:cxn>
                <a:cxn ang="0">
                  <a:pos x="80" y="103"/>
                </a:cxn>
                <a:cxn ang="0">
                  <a:pos x="88" y="109"/>
                </a:cxn>
                <a:cxn ang="0">
                  <a:pos x="96" y="115"/>
                </a:cxn>
                <a:cxn ang="0">
                  <a:pos x="100" y="120"/>
                </a:cxn>
                <a:cxn ang="0">
                  <a:pos x="105" y="126"/>
                </a:cxn>
                <a:cxn ang="0">
                  <a:pos x="113" y="137"/>
                </a:cxn>
                <a:cxn ang="0">
                  <a:pos x="120" y="149"/>
                </a:cxn>
                <a:cxn ang="0">
                  <a:pos x="129" y="162"/>
                </a:cxn>
                <a:cxn ang="0">
                  <a:pos x="139" y="174"/>
                </a:cxn>
                <a:cxn ang="0">
                  <a:pos x="146" y="185"/>
                </a:cxn>
                <a:cxn ang="0">
                  <a:pos x="154" y="194"/>
                </a:cxn>
                <a:cxn ang="0">
                  <a:pos x="159" y="197"/>
                </a:cxn>
                <a:cxn ang="0">
                  <a:pos x="163" y="195"/>
                </a:cxn>
                <a:cxn ang="0">
                  <a:pos x="170" y="192"/>
                </a:cxn>
                <a:cxn ang="0">
                  <a:pos x="177" y="186"/>
                </a:cxn>
                <a:cxn ang="0">
                  <a:pos x="186" y="179"/>
                </a:cxn>
                <a:cxn ang="0">
                  <a:pos x="194" y="171"/>
                </a:cxn>
                <a:cxn ang="0">
                  <a:pos x="200" y="165"/>
                </a:cxn>
                <a:cxn ang="0">
                  <a:pos x="205" y="160"/>
                </a:cxn>
                <a:cxn ang="0">
                  <a:pos x="206" y="158"/>
                </a:cxn>
              </a:cxnLst>
              <a:rect l="0" t="0" r="r" b="b"/>
              <a:pathLst>
                <a:path w="206" h="197">
                  <a:moveTo>
                    <a:pt x="206" y="158"/>
                  </a:moveTo>
                  <a:lnTo>
                    <a:pt x="205" y="152"/>
                  </a:lnTo>
                  <a:lnTo>
                    <a:pt x="199" y="137"/>
                  </a:lnTo>
                  <a:lnTo>
                    <a:pt x="190" y="115"/>
                  </a:lnTo>
                  <a:lnTo>
                    <a:pt x="177" y="91"/>
                  </a:lnTo>
                  <a:lnTo>
                    <a:pt x="170" y="78"/>
                  </a:lnTo>
                  <a:lnTo>
                    <a:pt x="159" y="66"/>
                  </a:lnTo>
                  <a:lnTo>
                    <a:pt x="148" y="55"/>
                  </a:lnTo>
                  <a:lnTo>
                    <a:pt x="137" y="43"/>
                  </a:lnTo>
                  <a:lnTo>
                    <a:pt x="126" y="34"/>
                  </a:lnTo>
                  <a:lnTo>
                    <a:pt x="116" y="26"/>
                  </a:lnTo>
                  <a:lnTo>
                    <a:pt x="108" y="20"/>
                  </a:lnTo>
                  <a:lnTo>
                    <a:pt x="103" y="15"/>
                  </a:lnTo>
                  <a:lnTo>
                    <a:pt x="97" y="12"/>
                  </a:lnTo>
                  <a:lnTo>
                    <a:pt x="89" y="9"/>
                  </a:lnTo>
                  <a:lnTo>
                    <a:pt x="77" y="6"/>
                  </a:lnTo>
                  <a:lnTo>
                    <a:pt x="66" y="4"/>
                  </a:lnTo>
                  <a:lnTo>
                    <a:pt x="54" y="3"/>
                  </a:lnTo>
                  <a:lnTo>
                    <a:pt x="45" y="1"/>
                  </a:lnTo>
                  <a:lnTo>
                    <a:pt x="39" y="0"/>
                  </a:lnTo>
                  <a:lnTo>
                    <a:pt x="36" y="0"/>
                  </a:lnTo>
                  <a:lnTo>
                    <a:pt x="29" y="0"/>
                  </a:lnTo>
                  <a:lnTo>
                    <a:pt x="19" y="0"/>
                  </a:lnTo>
                  <a:lnTo>
                    <a:pt x="6" y="4"/>
                  </a:lnTo>
                  <a:lnTo>
                    <a:pt x="0" y="18"/>
                  </a:lnTo>
                  <a:lnTo>
                    <a:pt x="3" y="37"/>
                  </a:lnTo>
                  <a:lnTo>
                    <a:pt x="11" y="54"/>
                  </a:lnTo>
                  <a:lnTo>
                    <a:pt x="23" y="68"/>
                  </a:lnTo>
                  <a:lnTo>
                    <a:pt x="36" y="77"/>
                  </a:lnTo>
                  <a:lnTo>
                    <a:pt x="43" y="80"/>
                  </a:lnTo>
                  <a:lnTo>
                    <a:pt x="51" y="85"/>
                  </a:lnTo>
                  <a:lnTo>
                    <a:pt x="62" y="91"/>
                  </a:lnTo>
                  <a:lnTo>
                    <a:pt x="71" y="97"/>
                  </a:lnTo>
                  <a:lnTo>
                    <a:pt x="80" y="103"/>
                  </a:lnTo>
                  <a:lnTo>
                    <a:pt x="88" y="109"/>
                  </a:lnTo>
                  <a:lnTo>
                    <a:pt x="96" y="115"/>
                  </a:lnTo>
                  <a:lnTo>
                    <a:pt x="100" y="120"/>
                  </a:lnTo>
                  <a:lnTo>
                    <a:pt x="105" y="126"/>
                  </a:lnTo>
                  <a:lnTo>
                    <a:pt x="113" y="137"/>
                  </a:lnTo>
                  <a:lnTo>
                    <a:pt x="120" y="149"/>
                  </a:lnTo>
                  <a:lnTo>
                    <a:pt x="129" y="162"/>
                  </a:lnTo>
                  <a:lnTo>
                    <a:pt x="139" y="174"/>
                  </a:lnTo>
                  <a:lnTo>
                    <a:pt x="146" y="185"/>
                  </a:lnTo>
                  <a:lnTo>
                    <a:pt x="154" y="194"/>
                  </a:lnTo>
                  <a:lnTo>
                    <a:pt x="159" y="197"/>
                  </a:lnTo>
                  <a:lnTo>
                    <a:pt x="163" y="195"/>
                  </a:lnTo>
                  <a:lnTo>
                    <a:pt x="170" y="192"/>
                  </a:lnTo>
                  <a:lnTo>
                    <a:pt x="177" y="186"/>
                  </a:lnTo>
                  <a:lnTo>
                    <a:pt x="186" y="179"/>
                  </a:lnTo>
                  <a:lnTo>
                    <a:pt x="194" y="171"/>
                  </a:lnTo>
                  <a:lnTo>
                    <a:pt x="200" y="165"/>
                  </a:lnTo>
                  <a:lnTo>
                    <a:pt x="205" y="160"/>
                  </a:lnTo>
                  <a:lnTo>
                    <a:pt x="206" y="158"/>
                  </a:lnTo>
                  <a:close/>
                </a:path>
              </a:pathLst>
            </a:custGeom>
            <a:solidFill>
              <a:srgbClr val="FFFF7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9" name="Freeform 25"/>
            <p:cNvSpPr>
              <a:spLocks/>
            </p:cNvSpPr>
            <p:nvPr/>
          </p:nvSpPr>
          <p:spPr bwMode="auto">
            <a:xfrm>
              <a:off x="6904038" y="1333500"/>
              <a:ext cx="155575" cy="157163"/>
            </a:xfrm>
            <a:custGeom>
              <a:avLst/>
              <a:gdLst/>
              <a:ahLst/>
              <a:cxnLst>
                <a:cxn ang="0">
                  <a:pos x="197" y="165"/>
                </a:cxn>
                <a:cxn ang="0">
                  <a:pos x="197" y="159"/>
                </a:cxn>
                <a:cxn ang="0">
                  <a:pos x="193" y="149"/>
                </a:cxn>
                <a:cxn ang="0">
                  <a:pos x="186" y="139"/>
                </a:cxn>
                <a:cxn ang="0">
                  <a:pos x="179" y="125"/>
                </a:cxn>
                <a:cxn ang="0">
                  <a:pos x="169" y="109"/>
                </a:cxn>
                <a:cxn ang="0">
                  <a:pos x="160" y="95"/>
                </a:cxn>
                <a:cxn ang="0">
                  <a:pos x="149" y="82"/>
                </a:cxn>
                <a:cxn ang="0">
                  <a:pos x="140" y="71"/>
                </a:cxn>
                <a:cxn ang="0">
                  <a:pos x="131" y="60"/>
                </a:cxn>
                <a:cxn ang="0">
                  <a:pos x="119" y="48"/>
                </a:cxn>
                <a:cxn ang="0">
                  <a:pos x="106" y="37"/>
                </a:cxn>
                <a:cxn ang="0">
                  <a:pos x="94" y="25"/>
                </a:cxn>
                <a:cxn ang="0">
                  <a:pos x="82" y="15"/>
                </a:cxn>
                <a:cxn ang="0">
                  <a:pos x="71" y="8"/>
                </a:cxn>
                <a:cxn ang="0">
                  <a:pos x="62" y="1"/>
                </a:cxn>
                <a:cxn ang="0">
                  <a:pos x="56" y="0"/>
                </a:cxn>
                <a:cxn ang="0">
                  <a:pos x="51" y="0"/>
                </a:cxn>
                <a:cxn ang="0">
                  <a:pos x="43" y="0"/>
                </a:cxn>
                <a:cxn ang="0">
                  <a:pos x="37" y="0"/>
                </a:cxn>
                <a:cxn ang="0">
                  <a:pos x="29" y="1"/>
                </a:cxn>
                <a:cxn ang="0">
                  <a:pos x="22" y="3"/>
                </a:cxn>
                <a:cxn ang="0">
                  <a:pos x="15" y="5"/>
                </a:cxn>
                <a:cxn ang="0">
                  <a:pos x="11" y="8"/>
                </a:cxn>
                <a:cxn ang="0">
                  <a:pos x="8" y="11"/>
                </a:cxn>
                <a:cxn ang="0">
                  <a:pos x="3" y="20"/>
                </a:cxn>
                <a:cxn ang="0">
                  <a:pos x="0" y="31"/>
                </a:cxn>
                <a:cxn ang="0">
                  <a:pos x="0" y="38"/>
                </a:cxn>
                <a:cxn ang="0">
                  <a:pos x="5" y="46"/>
                </a:cxn>
                <a:cxn ang="0">
                  <a:pos x="14" y="54"/>
                </a:cxn>
                <a:cxn ang="0">
                  <a:pos x="23" y="63"/>
                </a:cxn>
                <a:cxn ang="0">
                  <a:pos x="32" y="74"/>
                </a:cxn>
                <a:cxn ang="0">
                  <a:pos x="43" y="82"/>
                </a:cxn>
                <a:cxn ang="0">
                  <a:pos x="49" y="85"/>
                </a:cxn>
                <a:cxn ang="0">
                  <a:pos x="57" y="89"/>
                </a:cxn>
                <a:cxn ang="0">
                  <a:pos x="65" y="94"/>
                </a:cxn>
                <a:cxn ang="0">
                  <a:pos x="72" y="99"/>
                </a:cxn>
                <a:cxn ang="0">
                  <a:pos x="80" y="105"/>
                </a:cxn>
                <a:cxn ang="0">
                  <a:pos x="88" y="111"/>
                </a:cxn>
                <a:cxn ang="0">
                  <a:pos x="96" y="119"/>
                </a:cxn>
                <a:cxn ang="0">
                  <a:pos x="100" y="126"/>
                </a:cxn>
                <a:cxn ang="0">
                  <a:pos x="111" y="146"/>
                </a:cxn>
                <a:cxn ang="0">
                  <a:pos x="122" y="169"/>
                </a:cxn>
                <a:cxn ang="0">
                  <a:pos x="131" y="189"/>
                </a:cxn>
                <a:cxn ang="0">
                  <a:pos x="136" y="197"/>
                </a:cxn>
                <a:cxn ang="0">
                  <a:pos x="197" y="165"/>
                </a:cxn>
              </a:cxnLst>
              <a:rect l="0" t="0" r="r" b="b"/>
              <a:pathLst>
                <a:path w="197" h="197">
                  <a:moveTo>
                    <a:pt x="197" y="165"/>
                  </a:moveTo>
                  <a:lnTo>
                    <a:pt x="197" y="159"/>
                  </a:lnTo>
                  <a:lnTo>
                    <a:pt x="193" y="149"/>
                  </a:lnTo>
                  <a:lnTo>
                    <a:pt x="186" y="139"/>
                  </a:lnTo>
                  <a:lnTo>
                    <a:pt x="179" y="125"/>
                  </a:lnTo>
                  <a:lnTo>
                    <a:pt x="169" y="109"/>
                  </a:lnTo>
                  <a:lnTo>
                    <a:pt x="160" y="95"/>
                  </a:lnTo>
                  <a:lnTo>
                    <a:pt x="149" y="82"/>
                  </a:lnTo>
                  <a:lnTo>
                    <a:pt x="140" y="71"/>
                  </a:lnTo>
                  <a:lnTo>
                    <a:pt x="131" y="60"/>
                  </a:lnTo>
                  <a:lnTo>
                    <a:pt x="119" y="48"/>
                  </a:lnTo>
                  <a:lnTo>
                    <a:pt x="106" y="37"/>
                  </a:lnTo>
                  <a:lnTo>
                    <a:pt x="94" y="25"/>
                  </a:lnTo>
                  <a:lnTo>
                    <a:pt x="82" y="15"/>
                  </a:lnTo>
                  <a:lnTo>
                    <a:pt x="71" y="8"/>
                  </a:lnTo>
                  <a:lnTo>
                    <a:pt x="62" y="1"/>
                  </a:lnTo>
                  <a:lnTo>
                    <a:pt x="56" y="0"/>
                  </a:lnTo>
                  <a:lnTo>
                    <a:pt x="51" y="0"/>
                  </a:lnTo>
                  <a:lnTo>
                    <a:pt x="43" y="0"/>
                  </a:lnTo>
                  <a:lnTo>
                    <a:pt x="37" y="0"/>
                  </a:lnTo>
                  <a:lnTo>
                    <a:pt x="29" y="1"/>
                  </a:lnTo>
                  <a:lnTo>
                    <a:pt x="22" y="3"/>
                  </a:lnTo>
                  <a:lnTo>
                    <a:pt x="15" y="5"/>
                  </a:lnTo>
                  <a:lnTo>
                    <a:pt x="11" y="8"/>
                  </a:lnTo>
                  <a:lnTo>
                    <a:pt x="8" y="11"/>
                  </a:lnTo>
                  <a:lnTo>
                    <a:pt x="3" y="20"/>
                  </a:lnTo>
                  <a:lnTo>
                    <a:pt x="0" y="31"/>
                  </a:lnTo>
                  <a:lnTo>
                    <a:pt x="0" y="38"/>
                  </a:lnTo>
                  <a:lnTo>
                    <a:pt x="5" y="46"/>
                  </a:lnTo>
                  <a:lnTo>
                    <a:pt x="14" y="54"/>
                  </a:lnTo>
                  <a:lnTo>
                    <a:pt x="23" y="63"/>
                  </a:lnTo>
                  <a:lnTo>
                    <a:pt x="32" y="74"/>
                  </a:lnTo>
                  <a:lnTo>
                    <a:pt x="43" y="82"/>
                  </a:lnTo>
                  <a:lnTo>
                    <a:pt x="49" y="85"/>
                  </a:lnTo>
                  <a:lnTo>
                    <a:pt x="57" y="89"/>
                  </a:lnTo>
                  <a:lnTo>
                    <a:pt x="65" y="94"/>
                  </a:lnTo>
                  <a:lnTo>
                    <a:pt x="72" y="99"/>
                  </a:lnTo>
                  <a:lnTo>
                    <a:pt x="80" y="105"/>
                  </a:lnTo>
                  <a:lnTo>
                    <a:pt x="88" y="111"/>
                  </a:lnTo>
                  <a:lnTo>
                    <a:pt x="96" y="119"/>
                  </a:lnTo>
                  <a:lnTo>
                    <a:pt x="100" y="126"/>
                  </a:lnTo>
                  <a:lnTo>
                    <a:pt x="111" y="146"/>
                  </a:lnTo>
                  <a:lnTo>
                    <a:pt x="122" y="169"/>
                  </a:lnTo>
                  <a:lnTo>
                    <a:pt x="131" y="189"/>
                  </a:lnTo>
                  <a:lnTo>
                    <a:pt x="136" y="197"/>
                  </a:lnTo>
                  <a:lnTo>
                    <a:pt x="197" y="165"/>
                  </a:lnTo>
                  <a:close/>
                </a:path>
              </a:pathLst>
            </a:custGeom>
            <a:solidFill>
              <a:srgbClr val="FFFF7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0" name="Freeform 26"/>
            <p:cNvSpPr>
              <a:spLocks/>
            </p:cNvSpPr>
            <p:nvPr/>
          </p:nvSpPr>
          <p:spPr bwMode="auto">
            <a:xfrm>
              <a:off x="6813550" y="1398588"/>
              <a:ext cx="128588" cy="123825"/>
            </a:xfrm>
            <a:custGeom>
              <a:avLst/>
              <a:gdLst/>
              <a:ahLst/>
              <a:cxnLst>
                <a:cxn ang="0">
                  <a:pos x="161" y="132"/>
                </a:cxn>
                <a:cxn ang="0">
                  <a:pos x="160" y="126"/>
                </a:cxn>
                <a:cxn ang="0">
                  <a:pos x="154" y="117"/>
                </a:cxn>
                <a:cxn ang="0">
                  <a:pos x="146" y="104"/>
                </a:cxn>
                <a:cxn ang="0">
                  <a:pos x="138" y="90"/>
                </a:cxn>
                <a:cxn ang="0">
                  <a:pos x="127" y="77"/>
                </a:cxn>
                <a:cxn ang="0">
                  <a:pos x="120" y="64"/>
                </a:cxn>
                <a:cxn ang="0">
                  <a:pos x="112" y="53"/>
                </a:cxn>
                <a:cxn ang="0">
                  <a:pos x="106" y="47"/>
                </a:cxn>
                <a:cxn ang="0">
                  <a:pos x="100" y="41"/>
                </a:cxn>
                <a:cxn ang="0">
                  <a:pos x="90" y="33"/>
                </a:cxn>
                <a:cxn ang="0">
                  <a:pos x="80" y="26"/>
                </a:cxn>
                <a:cxn ang="0">
                  <a:pos x="67" y="17"/>
                </a:cxn>
                <a:cxn ang="0">
                  <a:pos x="55" y="9"/>
                </a:cxn>
                <a:cxn ang="0">
                  <a:pos x="44" y="3"/>
                </a:cxn>
                <a:cxn ang="0">
                  <a:pos x="35" y="0"/>
                </a:cxn>
                <a:cxn ang="0">
                  <a:pos x="29" y="0"/>
                </a:cxn>
                <a:cxn ang="0">
                  <a:pos x="20" y="4"/>
                </a:cxn>
                <a:cxn ang="0">
                  <a:pos x="10" y="10"/>
                </a:cxn>
                <a:cxn ang="0">
                  <a:pos x="3" y="18"/>
                </a:cxn>
                <a:cxn ang="0">
                  <a:pos x="0" y="29"/>
                </a:cxn>
                <a:cxn ang="0">
                  <a:pos x="0" y="41"/>
                </a:cxn>
                <a:cxn ang="0">
                  <a:pos x="3" y="50"/>
                </a:cxn>
                <a:cxn ang="0">
                  <a:pos x="9" y="61"/>
                </a:cxn>
                <a:cxn ang="0">
                  <a:pos x="20" y="74"/>
                </a:cxn>
                <a:cxn ang="0">
                  <a:pos x="27" y="81"/>
                </a:cxn>
                <a:cxn ang="0">
                  <a:pos x="35" y="90"/>
                </a:cxn>
                <a:cxn ang="0">
                  <a:pos x="44" y="100"/>
                </a:cxn>
                <a:cxn ang="0">
                  <a:pos x="54" y="109"/>
                </a:cxn>
                <a:cxn ang="0">
                  <a:pos x="61" y="118"/>
                </a:cxn>
                <a:cxn ang="0">
                  <a:pos x="69" y="127"/>
                </a:cxn>
                <a:cxn ang="0">
                  <a:pos x="75" y="135"/>
                </a:cxn>
                <a:cxn ang="0">
                  <a:pos x="80" y="141"/>
                </a:cxn>
                <a:cxn ang="0">
                  <a:pos x="84" y="149"/>
                </a:cxn>
                <a:cxn ang="0">
                  <a:pos x="90" y="152"/>
                </a:cxn>
                <a:cxn ang="0">
                  <a:pos x="100" y="154"/>
                </a:cxn>
                <a:cxn ang="0">
                  <a:pos x="115" y="155"/>
                </a:cxn>
                <a:cxn ang="0">
                  <a:pos x="124" y="155"/>
                </a:cxn>
                <a:cxn ang="0">
                  <a:pos x="132" y="152"/>
                </a:cxn>
                <a:cxn ang="0">
                  <a:pos x="140" y="149"/>
                </a:cxn>
                <a:cxn ang="0">
                  <a:pos x="147" y="144"/>
                </a:cxn>
                <a:cxn ang="0">
                  <a:pos x="152" y="140"/>
                </a:cxn>
                <a:cxn ang="0">
                  <a:pos x="157" y="137"/>
                </a:cxn>
                <a:cxn ang="0">
                  <a:pos x="160" y="134"/>
                </a:cxn>
                <a:cxn ang="0">
                  <a:pos x="161" y="132"/>
                </a:cxn>
              </a:cxnLst>
              <a:rect l="0" t="0" r="r" b="b"/>
              <a:pathLst>
                <a:path w="161" h="155">
                  <a:moveTo>
                    <a:pt x="161" y="132"/>
                  </a:moveTo>
                  <a:lnTo>
                    <a:pt x="160" y="126"/>
                  </a:lnTo>
                  <a:lnTo>
                    <a:pt x="154" y="117"/>
                  </a:lnTo>
                  <a:lnTo>
                    <a:pt x="146" y="104"/>
                  </a:lnTo>
                  <a:lnTo>
                    <a:pt x="138" y="90"/>
                  </a:lnTo>
                  <a:lnTo>
                    <a:pt x="127" y="77"/>
                  </a:lnTo>
                  <a:lnTo>
                    <a:pt x="120" y="64"/>
                  </a:lnTo>
                  <a:lnTo>
                    <a:pt x="112" y="53"/>
                  </a:lnTo>
                  <a:lnTo>
                    <a:pt x="106" y="47"/>
                  </a:lnTo>
                  <a:lnTo>
                    <a:pt x="100" y="41"/>
                  </a:lnTo>
                  <a:lnTo>
                    <a:pt x="90" y="33"/>
                  </a:lnTo>
                  <a:lnTo>
                    <a:pt x="80" y="26"/>
                  </a:lnTo>
                  <a:lnTo>
                    <a:pt x="67" y="17"/>
                  </a:lnTo>
                  <a:lnTo>
                    <a:pt x="55" y="9"/>
                  </a:lnTo>
                  <a:lnTo>
                    <a:pt x="44" y="3"/>
                  </a:lnTo>
                  <a:lnTo>
                    <a:pt x="35" y="0"/>
                  </a:lnTo>
                  <a:lnTo>
                    <a:pt x="29" y="0"/>
                  </a:lnTo>
                  <a:lnTo>
                    <a:pt x="20" y="4"/>
                  </a:lnTo>
                  <a:lnTo>
                    <a:pt x="10" y="10"/>
                  </a:lnTo>
                  <a:lnTo>
                    <a:pt x="3" y="18"/>
                  </a:lnTo>
                  <a:lnTo>
                    <a:pt x="0" y="29"/>
                  </a:lnTo>
                  <a:lnTo>
                    <a:pt x="0" y="41"/>
                  </a:lnTo>
                  <a:lnTo>
                    <a:pt x="3" y="50"/>
                  </a:lnTo>
                  <a:lnTo>
                    <a:pt x="9" y="61"/>
                  </a:lnTo>
                  <a:lnTo>
                    <a:pt x="20" y="74"/>
                  </a:lnTo>
                  <a:lnTo>
                    <a:pt x="27" y="81"/>
                  </a:lnTo>
                  <a:lnTo>
                    <a:pt x="35" y="90"/>
                  </a:lnTo>
                  <a:lnTo>
                    <a:pt x="44" y="100"/>
                  </a:lnTo>
                  <a:lnTo>
                    <a:pt x="54" y="109"/>
                  </a:lnTo>
                  <a:lnTo>
                    <a:pt x="61" y="118"/>
                  </a:lnTo>
                  <a:lnTo>
                    <a:pt x="69" y="127"/>
                  </a:lnTo>
                  <a:lnTo>
                    <a:pt x="75" y="135"/>
                  </a:lnTo>
                  <a:lnTo>
                    <a:pt x="80" y="141"/>
                  </a:lnTo>
                  <a:lnTo>
                    <a:pt x="84" y="149"/>
                  </a:lnTo>
                  <a:lnTo>
                    <a:pt x="90" y="152"/>
                  </a:lnTo>
                  <a:lnTo>
                    <a:pt x="100" y="154"/>
                  </a:lnTo>
                  <a:lnTo>
                    <a:pt x="115" y="155"/>
                  </a:lnTo>
                  <a:lnTo>
                    <a:pt x="124" y="155"/>
                  </a:lnTo>
                  <a:lnTo>
                    <a:pt x="132" y="152"/>
                  </a:lnTo>
                  <a:lnTo>
                    <a:pt x="140" y="149"/>
                  </a:lnTo>
                  <a:lnTo>
                    <a:pt x="147" y="144"/>
                  </a:lnTo>
                  <a:lnTo>
                    <a:pt x="152" y="140"/>
                  </a:lnTo>
                  <a:lnTo>
                    <a:pt x="157" y="137"/>
                  </a:lnTo>
                  <a:lnTo>
                    <a:pt x="160" y="134"/>
                  </a:lnTo>
                  <a:lnTo>
                    <a:pt x="161" y="132"/>
                  </a:lnTo>
                  <a:close/>
                </a:path>
              </a:pathLst>
            </a:custGeom>
            <a:solidFill>
              <a:srgbClr val="FFFF7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1" name="Freeform 27"/>
            <p:cNvSpPr>
              <a:spLocks/>
            </p:cNvSpPr>
            <p:nvPr/>
          </p:nvSpPr>
          <p:spPr bwMode="auto">
            <a:xfrm>
              <a:off x="6591300" y="774700"/>
              <a:ext cx="1211263" cy="1054100"/>
            </a:xfrm>
            <a:custGeom>
              <a:avLst/>
              <a:gdLst/>
              <a:ahLst/>
              <a:cxnLst>
                <a:cxn ang="0">
                  <a:pos x="1020" y="481"/>
                </a:cxn>
                <a:cxn ang="0">
                  <a:pos x="854" y="476"/>
                </a:cxn>
                <a:cxn ang="0">
                  <a:pos x="906" y="399"/>
                </a:cxn>
                <a:cxn ang="0">
                  <a:pos x="861" y="397"/>
                </a:cxn>
                <a:cxn ang="0">
                  <a:pos x="604" y="437"/>
                </a:cxn>
                <a:cxn ang="0">
                  <a:pos x="814" y="434"/>
                </a:cxn>
                <a:cxn ang="0">
                  <a:pos x="720" y="451"/>
                </a:cxn>
                <a:cxn ang="0">
                  <a:pos x="573" y="610"/>
                </a:cxn>
                <a:cxn ang="0">
                  <a:pos x="422" y="716"/>
                </a:cxn>
                <a:cxn ang="0">
                  <a:pos x="293" y="796"/>
                </a:cxn>
                <a:cxn ang="0">
                  <a:pos x="16" y="1038"/>
                </a:cxn>
                <a:cxn ang="0">
                  <a:pos x="33" y="1120"/>
                </a:cxn>
                <a:cxn ang="0">
                  <a:pos x="364" y="1024"/>
                </a:cxn>
                <a:cxn ang="0">
                  <a:pos x="903" y="846"/>
                </a:cxn>
                <a:cxn ang="0">
                  <a:pos x="753" y="912"/>
                </a:cxn>
                <a:cxn ang="0">
                  <a:pos x="262" y="998"/>
                </a:cxn>
                <a:cxn ang="0">
                  <a:pos x="328" y="900"/>
                </a:cxn>
                <a:cxn ang="0">
                  <a:pos x="465" y="953"/>
                </a:cxn>
                <a:cxn ang="0">
                  <a:pos x="421" y="929"/>
                </a:cxn>
                <a:cxn ang="0">
                  <a:pos x="330" y="804"/>
                </a:cxn>
                <a:cxn ang="0">
                  <a:pos x="416" y="813"/>
                </a:cxn>
                <a:cxn ang="0">
                  <a:pos x="541" y="944"/>
                </a:cxn>
                <a:cxn ang="0">
                  <a:pos x="587" y="917"/>
                </a:cxn>
                <a:cxn ang="0">
                  <a:pos x="549" y="886"/>
                </a:cxn>
                <a:cxn ang="0">
                  <a:pos x="470" y="749"/>
                </a:cxn>
                <a:cxn ang="0">
                  <a:pos x="536" y="779"/>
                </a:cxn>
                <a:cxn ang="0">
                  <a:pos x="635" y="786"/>
                </a:cxn>
                <a:cxn ang="0">
                  <a:pos x="753" y="799"/>
                </a:cxn>
                <a:cxn ang="0">
                  <a:pos x="684" y="830"/>
                </a:cxn>
                <a:cxn ang="0">
                  <a:pos x="619" y="716"/>
                </a:cxn>
                <a:cxn ang="0">
                  <a:pos x="704" y="724"/>
                </a:cxn>
                <a:cxn ang="0">
                  <a:pos x="770" y="692"/>
                </a:cxn>
                <a:cxn ang="0">
                  <a:pos x="872" y="670"/>
                </a:cxn>
                <a:cxn ang="0">
                  <a:pos x="850" y="689"/>
                </a:cxn>
                <a:cxn ang="0">
                  <a:pos x="641" y="548"/>
                </a:cxn>
                <a:cxn ang="0">
                  <a:pos x="924" y="571"/>
                </a:cxn>
                <a:cxn ang="0">
                  <a:pos x="730" y="513"/>
                </a:cxn>
                <a:cxn ang="0">
                  <a:pos x="917" y="524"/>
                </a:cxn>
                <a:cxn ang="0">
                  <a:pos x="1282" y="624"/>
                </a:cxn>
                <a:cxn ang="0">
                  <a:pos x="1143" y="799"/>
                </a:cxn>
                <a:cxn ang="0">
                  <a:pos x="960" y="652"/>
                </a:cxn>
                <a:cxn ang="0">
                  <a:pos x="994" y="1035"/>
                </a:cxn>
                <a:cxn ang="0">
                  <a:pos x="1017" y="973"/>
                </a:cxn>
                <a:cxn ang="0">
                  <a:pos x="1063" y="779"/>
                </a:cxn>
                <a:cxn ang="0">
                  <a:pos x="1106" y="838"/>
                </a:cxn>
                <a:cxn ang="0">
                  <a:pos x="1346" y="730"/>
                </a:cxn>
                <a:cxn ang="0">
                  <a:pos x="1086" y="499"/>
                </a:cxn>
                <a:cxn ang="0">
                  <a:pos x="1200" y="254"/>
                </a:cxn>
                <a:cxn ang="0">
                  <a:pos x="1488" y="193"/>
                </a:cxn>
                <a:cxn ang="0">
                  <a:pos x="1303" y="319"/>
                </a:cxn>
                <a:cxn ang="0">
                  <a:pos x="1363" y="535"/>
                </a:cxn>
                <a:cxn ang="0">
                  <a:pos x="1023" y="1043"/>
                </a:cxn>
                <a:cxn ang="0">
                  <a:pos x="529" y="1248"/>
                </a:cxn>
                <a:cxn ang="0">
                  <a:pos x="216" y="1265"/>
                </a:cxn>
                <a:cxn ang="0">
                  <a:pos x="282" y="1328"/>
                </a:cxn>
                <a:cxn ang="0">
                  <a:pos x="832" y="1189"/>
                </a:cxn>
                <a:cxn ang="0">
                  <a:pos x="1135" y="1052"/>
                </a:cxn>
                <a:cxn ang="0">
                  <a:pos x="1440" y="949"/>
                </a:cxn>
                <a:cxn ang="0">
                  <a:pos x="1339" y="316"/>
                </a:cxn>
                <a:cxn ang="0">
                  <a:pos x="1488" y="99"/>
                </a:cxn>
                <a:cxn ang="0">
                  <a:pos x="1183" y="180"/>
                </a:cxn>
              </a:cxnLst>
              <a:rect l="0" t="0" r="r" b="b"/>
              <a:pathLst>
                <a:path w="1527" h="1328">
                  <a:moveTo>
                    <a:pt x="1183" y="180"/>
                  </a:moveTo>
                  <a:lnTo>
                    <a:pt x="1180" y="199"/>
                  </a:lnTo>
                  <a:lnTo>
                    <a:pt x="1180" y="219"/>
                  </a:lnTo>
                  <a:lnTo>
                    <a:pt x="1179" y="239"/>
                  </a:lnTo>
                  <a:lnTo>
                    <a:pt x="1171" y="256"/>
                  </a:lnTo>
                  <a:lnTo>
                    <a:pt x="1159" y="265"/>
                  </a:lnTo>
                  <a:lnTo>
                    <a:pt x="1145" y="276"/>
                  </a:lnTo>
                  <a:lnTo>
                    <a:pt x="1131" y="287"/>
                  </a:lnTo>
                  <a:lnTo>
                    <a:pt x="1117" y="297"/>
                  </a:lnTo>
                  <a:lnTo>
                    <a:pt x="1105" y="308"/>
                  </a:lnTo>
                  <a:lnTo>
                    <a:pt x="1092" y="320"/>
                  </a:lnTo>
                  <a:lnTo>
                    <a:pt x="1082" y="333"/>
                  </a:lnTo>
                  <a:lnTo>
                    <a:pt x="1072" y="347"/>
                  </a:lnTo>
                  <a:lnTo>
                    <a:pt x="1065" y="382"/>
                  </a:lnTo>
                  <a:lnTo>
                    <a:pt x="1063" y="417"/>
                  </a:lnTo>
                  <a:lnTo>
                    <a:pt x="1058" y="451"/>
                  </a:lnTo>
                  <a:lnTo>
                    <a:pt x="1043" y="485"/>
                  </a:lnTo>
                  <a:lnTo>
                    <a:pt x="1031" y="484"/>
                  </a:lnTo>
                  <a:lnTo>
                    <a:pt x="1020" y="481"/>
                  </a:lnTo>
                  <a:lnTo>
                    <a:pt x="1008" y="476"/>
                  </a:lnTo>
                  <a:lnTo>
                    <a:pt x="997" y="471"/>
                  </a:lnTo>
                  <a:lnTo>
                    <a:pt x="984" y="467"/>
                  </a:lnTo>
                  <a:lnTo>
                    <a:pt x="974" y="461"/>
                  </a:lnTo>
                  <a:lnTo>
                    <a:pt x="963" y="454"/>
                  </a:lnTo>
                  <a:lnTo>
                    <a:pt x="952" y="448"/>
                  </a:lnTo>
                  <a:lnTo>
                    <a:pt x="943" y="450"/>
                  </a:lnTo>
                  <a:lnTo>
                    <a:pt x="932" y="456"/>
                  </a:lnTo>
                  <a:lnTo>
                    <a:pt x="923" y="465"/>
                  </a:lnTo>
                  <a:lnTo>
                    <a:pt x="914" y="474"/>
                  </a:lnTo>
                  <a:lnTo>
                    <a:pt x="906" y="484"/>
                  </a:lnTo>
                  <a:lnTo>
                    <a:pt x="900" y="493"/>
                  </a:lnTo>
                  <a:lnTo>
                    <a:pt x="895" y="499"/>
                  </a:lnTo>
                  <a:lnTo>
                    <a:pt x="894" y="501"/>
                  </a:lnTo>
                  <a:lnTo>
                    <a:pt x="883" y="499"/>
                  </a:lnTo>
                  <a:lnTo>
                    <a:pt x="874" y="498"/>
                  </a:lnTo>
                  <a:lnTo>
                    <a:pt x="863" y="494"/>
                  </a:lnTo>
                  <a:lnTo>
                    <a:pt x="857" y="485"/>
                  </a:lnTo>
                  <a:lnTo>
                    <a:pt x="854" y="476"/>
                  </a:lnTo>
                  <a:lnTo>
                    <a:pt x="857" y="467"/>
                  </a:lnTo>
                  <a:lnTo>
                    <a:pt x="863" y="457"/>
                  </a:lnTo>
                  <a:lnTo>
                    <a:pt x="867" y="448"/>
                  </a:lnTo>
                  <a:lnTo>
                    <a:pt x="878" y="436"/>
                  </a:lnTo>
                  <a:lnTo>
                    <a:pt x="891" y="428"/>
                  </a:lnTo>
                  <a:lnTo>
                    <a:pt x="906" y="425"/>
                  </a:lnTo>
                  <a:lnTo>
                    <a:pt x="923" y="422"/>
                  </a:lnTo>
                  <a:lnTo>
                    <a:pt x="937" y="424"/>
                  </a:lnTo>
                  <a:lnTo>
                    <a:pt x="949" y="424"/>
                  </a:lnTo>
                  <a:lnTo>
                    <a:pt x="957" y="425"/>
                  </a:lnTo>
                  <a:lnTo>
                    <a:pt x="958" y="425"/>
                  </a:lnTo>
                  <a:lnTo>
                    <a:pt x="952" y="421"/>
                  </a:lnTo>
                  <a:lnTo>
                    <a:pt x="946" y="416"/>
                  </a:lnTo>
                  <a:lnTo>
                    <a:pt x="940" y="411"/>
                  </a:lnTo>
                  <a:lnTo>
                    <a:pt x="934" y="407"/>
                  </a:lnTo>
                  <a:lnTo>
                    <a:pt x="926" y="404"/>
                  </a:lnTo>
                  <a:lnTo>
                    <a:pt x="920" y="402"/>
                  </a:lnTo>
                  <a:lnTo>
                    <a:pt x="912" y="400"/>
                  </a:lnTo>
                  <a:lnTo>
                    <a:pt x="906" y="399"/>
                  </a:lnTo>
                  <a:lnTo>
                    <a:pt x="897" y="388"/>
                  </a:lnTo>
                  <a:lnTo>
                    <a:pt x="886" y="379"/>
                  </a:lnTo>
                  <a:lnTo>
                    <a:pt x="877" y="370"/>
                  </a:lnTo>
                  <a:lnTo>
                    <a:pt x="866" y="360"/>
                  </a:lnTo>
                  <a:lnTo>
                    <a:pt x="855" y="354"/>
                  </a:lnTo>
                  <a:lnTo>
                    <a:pt x="844" y="350"/>
                  </a:lnTo>
                  <a:lnTo>
                    <a:pt x="830" y="348"/>
                  </a:lnTo>
                  <a:lnTo>
                    <a:pt x="817" y="348"/>
                  </a:lnTo>
                  <a:lnTo>
                    <a:pt x="807" y="350"/>
                  </a:lnTo>
                  <a:lnTo>
                    <a:pt x="800" y="354"/>
                  </a:lnTo>
                  <a:lnTo>
                    <a:pt x="790" y="357"/>
                  </a:lnTo>
                  <a:lnTo>
                    <a:pt x="783" y="362"/>
                  </a:lnTo>
                  <a:lnTo>
                    <a:pt x="787" y="367"/>
                  </a:lnTo>
                  <a:lnTo>
                    <a:pt x="797" y="371"/>
                  </a:lnTo>
                  <a:lnTo>
                    <a:pt x="809" y="376"/>
                  </a:lnTo>
                  <a:lnTo>
                    <a:pt x="823" y="382"/>
                  </a:lnTo>
                  <a:lnTo>
                    <a:pt x="837" y="387"/>
                  </a:lnTo>
                  <a:lnTo>
                    <a:pt x="849" y="393"/>
                  </a:lnTo>
                  <a:lnTo>
                    <a:pt x="861" y="397"/>
                  </a:lnTo>
                  <a:lnTo>
                    <a:pt x="869" y="402"/>
                  </a:lnTo>
                  <a:lnTo>
                    <a:pt x="854" y="410"/>
                  </a:lnTo>
                  <a:lnTo>
                    <a:pt x="832" y="410"/>
                  </a:lnTo>
                  <a:lnTo>
                    <a:pt x="807" y="404"/>
                  </a:lnTo>
                  <a:lnTo>
                    <a:pt x="780" y="393"/>
                  </a:lnTo>
                  <a:lnTo>
                    <a:pt x="752" y="380"/>
                  </a:lnTo>
                  <a:lnTo>
                    <a:pt x="724" y="370"/>
                  </a:lnTo>
                  <a:lnTo>
                    <a:pt x="703" y="362"/>
                  </a:lnTo>
                  <a:lnTo>
                    <a:pt x="684" y="359"/>
                  </a:lnTo>
                  <a:lnTo>
                    <a:pt x="673" y="362"/>
                  </a:lnTo>
                  <a:lnTo>
                    <a:pt x="663" y="367"/>
                  </a:lnTo>
                  <a:lnTo>
                    <a:pt x="652" y="371"/>
                  </a:lnTo>
                  <a:lnTo>
                    <a:pt x="643" y="376"/>
                  </a:lnTo>
                  <a:lnTo>
                    <a:pt x="633" y="384"/>
                  </a:lnTo>
                  <a:lnTo>
                    <a:pt x="624" y="391"/>
                  </a:lnTo>
                  <a:lnTo>
                    <a:pt x="618" y="399"/>
                  </a:lnTo>
                  <a:lnTo>
                    <a:pt x="612" y="410"/>
                  </a:lnTo>
                  <a:lnTo>
                    <a:pt x="607" y="422"/>
                  </a:lnTo>
                  <a:lnTo>
                    <a:pt x="604" y="437"/>
                  </a:lnTo>
                  <a:lnTo>
                    <a:pt x="603" y="453"/>
                  </a:lnTo>
                  <a:lnTo>
                    <a:pt x="604" y="467"/>
                  </a:lnTo>
                  <a:lnTo>
                    <a:pt x="613" y="481"/>
                  </a:lnTo>
                  <a:lnTo>
                    <a:pt x="621" y="487"/>
                  </a:lnTo>
                  <a:lnTo>
                    <a:pt x="629" y="490"/>
                  </a:lnTo>
                  <a:lnTo>
                    <a:pt x="636" y="490"/>
                  </a:lnTo>
                  <a:lnTo>
                    <a:pt x="633" y="462"/>
                  </a:lnTo>
                  <a:lnTo>
                    <a:pt x="635" y="436"/>
                  </a:lnTo>
                  <a:lnTo>
                    <a:pt x="639" y="414"/>
                  </a:lnTo>
                  <a:lnTo>
                    <a:pt x="649" y="404"/>
                  </a:lnTo>
                  <a:lnTo>
                    <a:pt x="670" y="394"/>
                  </a:lnTo>
                  <a:lnTo>
                    <a:pt x="693" y="391"/>
                  </a:lnTo>
                  <a:lnTo>
                    <a:pt x="716" y="391"/>
                  </a:lnTo>
                  <a:lnTo>
                    <a:pt x="740" y="396"/>
                  </a:lnTo>
                  <a:lnTo>
                    <a:pt x="763" y="404"/>
                  </a:lnTo>
                  <a:lnTo>
                    <a:pt x="784" y="413"/>
                  </a:lnTo>
                  <a:lnTo>
                    <a:pt x="806" y="422"/>
                  </a:lnTo>
                  <a:lnTo>
                    <a:pt x="826" y="433"/>
                  </a:lnTo>
                  <a:lnTo>
                    <a:pt x="814" y="434"/>
                  </a:lnTo>
                  <a:lnTo>
                    <a:pt x="794" y="433"/>
                  </a:lnTo>
                  <a:lnTo>
                    <a:pt x="769" y="430"/>
                  </a:lnTo>
                  <a:lnTo>
                    <a:pt x="741" y="427"/>
                  </a:lnTo>
                  <a:lnTo>
                    <a:pt x="712" y="425"/>
                  </a:lnTo>
                  <a:lnTo>
                    <a:pt x="684" y="427"/>
                  </a:lnTo>
                  <a:lnTo>
                    <a:pt x="663" y="434"/>
                  </a:lnTo>
                  <a:lnTo>
                    <a:pt x="647" y="448"/>
                  </a:lnTo>
                  <a:lnTo>
                    <a:pt x="647" y="459"/>
                  </a:lnTo>
                  <a:lnTo>
                    <a:pt x="650" y="467"/>
                  </a:lnTo>
                  <a:lnTo>
                    <a:pt x="656" y="474"/>
                  </a:lnTo>
                  <a:lnTo>
                    <a:pt x="663" y="481"/>
                  </a:lnTo>
                  <a:lnTo>
                    <a:pt x="667" y="476"/>
                  </a:lnTo>
                  <a:lnTo>
                    <a:pt x="675" y="467"/>
                  </a:lnTo>
                  <a:lnTo>
                    <a:pt x="684" y="457"/>
                  </a:lnTo>
                  <a:lnTo>
                    <a:pt x="692" y="453"/>
                  </a:lnTo>
                  <a:lnTo>
                    <a:pt x="700" y="451"/>
                  </a:lnTo>
                  <a:lnTo>
                    <a:pt x="707" y="451"/>
                  </a:lnTo>
                  <a:lnTo>
                    <a:pt x="713" y="451"/>
                  </a:lnTo>
                  <a:lnTo>
                    <a:pt x="720" y="451"/>
                  </a:lnTo>
                  <a:lnTo>
                    <a:pt x="712" y="464"/>
                  </a:lnTo>
                  <a:lnTo>
                    <a:pt x="701" y="479"/>
                  </a:lnTo>
                  <a:lnTo>
                    <a:pt x="690" y="493"/>
                  </a:lnTo>
                  <a:lnTo>
                    <a:pt x="678" y="507"/>
                  </a:lnTo>
                  <a:lnTo>
                    <a:pt x="646" y="501"/>
                  </a:lnTo>
                  <a:lnTo>
                    <a:pt x="638" y="507"/>
                  </a:lnTo>
                  <a:lnTo>
                    <a:pt x="630" y="513"/>
                  </a:lnTo>
                  <a:lnTo>
                    <a:pt x="621" y="521"/>
                  </a:lnTo>
                  <a:lnTo>
                    <a:pt x="615" y="528"/>
                  </a:lnTo>
                  <a:lnTo>
                    <a:pt x="607" y="536"/>
                  </a:lnTo>
                  <a:lnTo>
                    <a:pt x="603" y="545"/>
                  </a:lnTo>
                  <a:lnTo>
                    <a:pt x="601" y="555"/>
                  </a:lnTo>
                  <a:lnTo>
                    <a:pt x="601" y="564"/>
                  </a:lnTo>
                  <a:lnTo>
                    <a:pt x="606" y="570"/>
                  </a:lnTo>
                  <a:lnTo>
                    <a:pt x="612" y="575"/>
                  </a:lnTo>
                  <a:lnTo>
                    <a:pt x="616" y="579"/>
                  </a:lnTo>
                  <a:lnTo>
                    <a:pt x="616" y="585"/>
                  </a:lnTo>
                  <a:lnTo>
                    <a:pt x="584" y="612"/>
                  </a:lnTo>
                  <a:lnTo>
                    <a:pt x="573" y="610"/>
                  </a:lnTo>
                  <a:lnTo>
                    <a:pt x="561" y="610"/>
                  </a:lnTo>
                  <a:lnTo>
                    <a:pt x="550" y="612"/>
                  </a:lnTo>
                  <a:lnTo>
                    <a:pt x="541" y="615"/>
                  </a:lnTo>
                  <a:lnTo>
                    <a:pt x="530" y="619"/>
                  </a:lnTo>
                  <a:lnTo>
                    <a:pt x="522" y="625"/>
                  </a:lnTo>
                  <a:lnTo>
                    <a:pt x="513" y="632"/>
                  </a:lnTo>
                  <a:lnTo>
                    <a:pt x="507" y="639"/>
                  </a:lnTo>
                  <a:lnTo>
                    <a:pt x="509" y="650"/>
                  </a:lnTo>
                  <a:lnTo>
                    <a:pt x="510" y="661"/>
                  </a:lnTo>
                  <a:lnTo>
                    <a:pt x="515" y="670"/>
                  </a:lnTo>
                  <a:lnTo>
                    <a:pt x="522" y="678"/>
                  </a:lnTo>
                  <a:lnTo>
                    <a:pt x="470" y="721"/>
                  </a:lnTo>
                  <a:lnTo>
                    <a:pt x="464" y="718"/>
                  </a:lnTo>
                  <a:lnTo>
                    <a:pt x="458" y="715"/>
                  </a:lnTo>
                  <a:lnTo>
                    <a:pt x="450" y="713"/>
                  </a:lnTo>
                  <a:lnTo>
                    <a:pt x="444" y="713"/>
                  </a:lnTo>
                  <a:lnTo>
                    <a:pt x="436" y="713"/>
                  </a:lnTo>
                  <a:lnTo>
                    <a:pt x="428" y="715"/>
                  </a:lnTo>
                  <a:lnTo>
                    <a:pt x="422" y="716"/>
                  </a:lnTo>
                  <a:lnTo>
                    <a:pt x="418" y="718"/>
                  </a:lnTo>
                  <a:lnTo>
                    <a:pt x="404" y="730"/>
                  </a:lnTo>
                  <a:lnTo>
                    <a:pt x="399" y="742"/>
                  </a:lnTo>
                  <a:lnTo>
                    <a:pt x="401" y="756"/>
                  </a:lnTo>
                  <a:lnTo>
                    <a:pt x="404" y="770"/>
                  </a:lnTo>
                  <a:lnTo>
                    <a:pt x="407" y="778"/>
                  </a:lnTo>
                  <a:lnTo>
                    <a:pt x="396" y="786"/>
                  </a:lnTo>
                  <a:lnTo>
                    <a:pt x="385" y="792"/>
                  </a:lnTo>
                  <a:lnTo>
                    <a:pt x="373" y="798"/>
                  </a:lnTo>
                  <a:lnTo>
                    <a:pt x="362" y="804"/>
                  </a:lnTo>
                  <a:lnTo>
                    <a:pt x="356" y="798"/>
                  </a:lnTo>
                  <a:lnTo>
                    <a:pt x="351" y="793"/>
                  </a:lnTo>
                  <a:lnTo>
                    <a:pt x="344" y="790"/>
                  </a:lnTo>
                  <a:lnTo>
                    <a:pt x="338" y="787"/>
                  </a:lnTo>
                  <a:lnTo>
                    <a:pt x="330" y="786"/>
                  </a:lnTo>
                  <a:lnTo>
                    <a:pt x="324" y="784"/>
                  </a:lnTo>
                  <a:lnTo>
                    <a:pt x="316" y="784"/>
                  </a:lnTo>
                  <a:lnTo>
                    <a:pt x="308" y="784"/>
                  </a:lnTo>
                  <a:lnTo>
                    <a:pt x="293" y="796"/>
                  </a:lnTo>
                  <a:lnTo>
                    <a:pt x="282" y="807"/>
                  </a:lnTo>
                  <a:lnTo>
                    <a:pt x="274" y="818"/>
                  </a:lnTo>
                  <a:lnTo>
                    <a:pt x="271" y="829"/>
                  </a:lnTo>
                  <a:lnTo>
                    <a:pt x="270" y="838"/>
                  </a:lnTo>
                  <a:lnTo>
                    <a:pt x="270" y="844"/>
                  </a:lnTo>
                  <a:lnTo>
                    <a:pt x="271" y="849"/>
                  </a:lnTo>
                  <a:lnTo>
                    <a:pt x="271" y="850"/>
                  </a:lnTo>
                  <a:lnTo>
                    <a:pt x="248" y="860"/>
                  </a:lnTo>
                  <a:lnTo>
                    <a:pt x="225" y="870"/>
                  </a:lnTo>
                  <a:lnTo>
                    <a:pt x="204" y="881"/>
                  </a:lnTo>
                  <a:lnTo>
                    <a:pt x="182" y="892"/>
                  </a:lnTo>
                  <a:lnTo>
                    <a:pt x="159" y="903"/>
                  </a:lnTo>
                  <a:lnTo>
                    <a:pt x="137" y="913"/>
                  </a:lnTo>
                  <a:lnTo>
                    <a:pt x="114" y="924"/>
                  </a:lnTo>
                  <a:lnTo>
                    <a:pt x="91" y="933"/>
                  </a:lnTo>
                  <a:lnTo>
                    <a:pt x="63" y="957"/>
                  </a:lnTo>
                  <a:lnTo>
                    <a:pt x="42" y="983"/>
                  </a:lnTo>
                  <a:lnTo>
                    <a:pt x="26" y="1010"/>
                  </a:lnTo>
                  <a:lnTo>
                    <a:pt x="16" y="1038"/>
                  </a:lnTo>
                  <a:lnTo>
                    <a:pt x="8" y="1069"/>
                  </a:lnTo>
                  <a:lnTo>
                    <a:pt x="3" y="1098"/>
                  </a:lnTo>
                  <a:lnTo>
                    <a:pt x="2" y="1129"/>
                  </a:lnTo>
                  <a:lnTo>
                    <a:pt x="0" y="1158"/>
                  </a:lnTo>
                  <a:lnTo>
                    <a:pt x="3" y="1175"/>
                  </a:lnTo>
                  <a:lnTo>
                    <a:pt x="11" y="1194"/>
                  </a:lnTo>
                  <a:lnTo>
                    <a:pt x="19" y="1211"/>
                  </a:lnTo>
                  <a:lnTo>
                    <a:pt x="30" y="1228"/>
                  </a:lnTo>
                  <a:lnTo>
                    <a:pt x="42" y="1246"/>
                  </a:lnTo>
                  <a:lnTo>
                    <a:pt x="56" y="1262"/>
                  </a:lnTo>
                  <a:lnTo>
                    <a:pt x="68" y="1277"/>
                  </a:lnTo>
                  <a:lnTo>
                    <a:pt x="82" y="1289"/>
                  </a:lnTo>
                  <a:lnTo>
                    <a:pt x="85" y="1278"/>
                  </a:lnTo>
                  <a:lnTo>
                    <a:pt x="85" y="1254"/>
                  </a:lnTo>
                  <a:lnTo>
                    <a:pt x="80" y="1223"/>
                  </a:lnTo>
                  <a:lnTo>
                    <a:pt x="71" y="1197"/>
                  </a:lnTo>
                  <a:lnTo>
                    <a:pt x="48" y="1177"/>
                  </a:lnTo>
                  <a:lnTo>
                    <a:pt x="36" y="1151"/>
                  </a:lnTo>
                  <a:lnTo>
                    <a:pt x="33" y="1120"/>
                  </a:lnTo>
                  <a:lnTo>
                    <a:pt x="37" y="1084"/>
                  </a:lnTo>
                  <a:lnTo>
                    <a:pt x="43" y="1063"/>
                  </a:lnTo>
                  <a:lnTo>
                    <a:pt x="53" y="1040"/>
                  </a:lnTo>
                  <a:lnTo>
                    <a:pt x="65" y="1017"/>
                  </a:lnTo>
                  <a:lnTo>
                    <a:pt x="79" y="998"/>
                  </a:lnTo>
                  <a:lnTo>
                    <a:pt x="88" y="1015"/>
                  </a:lnTo>
                  <a:lnTo>
                    <a:pt x="96" y="1032"/>
                  </a:lnTo>
                  <a:lnTo>
                    <a:pt x="104" y="1049"/>
                  </a:lnTo>
                  <a:lnTo>
                    <a:pt x="108" y="1066"/>
                  </a:lnTo>
                  <a:lnTo>
                    <a:pt x="130" y="1054"/>
                  </a:lnTo>
                  <a:lnTo>
                    <a:pt x="153" y="1043"/>
                  </a:lnTo>
                  <a:lnTo>
                    <a:pt x="176" y="1037"/>
                  </a:lnTo>
                  <a:lnTo>
                    <a:pt x="202" y="1030"/>
                  </a:lnTo>
                  <a:lnTo>
                    <a:pt x="227" y="1026"/>
                  </a:lnTo>
                  <a:lnTo>
                    <a:pt x="254" y="1024"/>
                  </a:lnTo>
                  <a:lnTo>
                    <a:pt x="281" y="1023"/>
                  </a:lnTo>
                  <a:lnTo>
                    <a:pt x="308" y="1023"/>
                  </a:lnTo>
                  <a:lnTo>
                    <a:pt x="336" y="1023"/>
                  </a:lnTo>
                  <a:lnTo>
                    <a:pt x="364" y="1024"/>
                  </a:lnTo>
                  <a:lnTo>
                    <a:pt x="393" y="1024"/>
                  </a:lnTo>
                  <a:lnTo>
                    <a:pt x="421" y="1026"/>
                  </a:lnTo>
                  <a:lnTo>
                    <a:pt x="449" y="1026"/>
                  </a:lnTo>
                  <a:lnTo>
                    <a:pt x="476" y="1026"/>
                  </a:lnTo>
                  <a:lnTo>
                    <a:pt x="502" y="1024"/>
                  </a:lnTo>
                  <a:lnTo>
                    <a:pt x="529" y="1021"/>
                  </a:lnTo>
                  <a:lnTo>
                    <a:pt x="559" y="1015"/>
                  </a:lnTo>
                  <a:lnTo>
                    <a:pt x="592" y="1009"/>
                  </a:lnTo>
                  <a:lnTo>
                    <a:pt x="623" y="1001"/>
                  </a:lnTo>
                  <a:lnTo>
                    <a:pt x="653" y="992"/>
                  </a:lnTo>
                  <a:lnTo>
                    <a:pt x="683" y="981"/>
                  </a:lnTo>
                  <a:lnTo>
                    <a:pt x="713" y="970"/>
                  </a:lnTo>
                  <a:lnTo>
                    <a:pt x="743" y="957"/>
                  </a:lnTo>
                  <a:lnTo>
                    <a:pt x="772" y="943"/>
                  </a:lnTo>
                  <a:lnTo>
                    <a:pt x="800" y="926"/>
                  </a:lnTo>
                  <a:lnTo>
                    <a:pt x="827" y="909"/>
                  </a:lnTo>
                  <a:lnTo>
                    <a:pt x="854" y="889"/>
                  </a:lnTo>
                  <a:lnTo>
                    <a:pt x="878" y="869"/>
                  </a:lnTo>
                  <a:lnTo>
                    <a:pt x="903" y="846"/>
                  </a:lnTo>
                  <a:lnTo>
                    <a:pt x="924" y="823"/>
                  </a:lnTo>
                  <a:lnTo>
                    <a:pt x="946" y="796"/>
                  </a:lnTo>
                  <a:lnTo>
                    <a:pt x="966" y="769"/>
                  </a:lnTo>
                  <a:lnTo>
                    <a:pt x="968" y="762"/>
                  </a:lnTo>
                  <a:lnTo>
                    <a:pt x="968" y="756"/>
                  </a:lnTo>
                  <a:lnTo>
                    <a:pt x="968" y="750"/>
                  </a:lnTo>
                  <a:lnTo>
                    <a:pt x="964" y="744"/>
                  </a:lnTo>
                  <a:lnTo>
                    <a:pt x="954" y="756"/>
                  </a:lnTo>
                  <a:lnTo>
                    <a:pt x="943" y="767"/>
                  </a:lnTo>
                  <a:lnTo>
                    <a:pt x="932" y="778"/>
                  </a:lnTo>
                  <a:lnTo>
                    <a:pt x="921" y="787"/>
                  </a:lnTo>
                  <a:lnTo>
                    <a:pt x="909" y="798"/>
                  </a:lnTo>
                  <a:lnTo>
                    <a:pt x="897" y="809"/>
                  </a:lnTo>
                  <a:lnTo>
                    <a:pt x="883" y="819"/>
                  </a:lnTo>
                  <a:lnTo>
                    <a:pt x="869" y="832"/>
                  </a:lnTo>
                  <a:lnTo>
                    <a:pt x="840" y="855"/>
                  </a:lnTo>
                  <a:lnTo>
                    <a:pt x="812" y="875"/>
                  </a:lnTo>
                  <a:lnTo>
                    <a:pt x="783" y="895"/>
                  </a:lnTo>
                  <a:lnTo>
                    <a:pt x="753" y="912"/>
                  </a:lnTo>
                  <a:lnTo>
                    <a:pt x="726" y="929"/>
                  </a:lnTo>
                  <a:lnTo>
                    <a:pt x="696" y="943"/>
                  </a:lnTo>
                  <a:lnTo>
                    <a:pt x="667" y="955"/>
                  </a:lnTo>
                  <a:lnTo>
                    <a:pt x="636" y="966"/>
                  </a:lnTo>
                  <a:lnTo>
                    <a:pt x="607" y="977"/>
                  </a:lnTo>
                  <a:lnTo>
                    <a:pt x="576" y="984"/>
                  </a:lnTo>
                  <a:lnTo>
                    <a:pt x="546" y="990"/>
                  </a:lnTo>
                  <a:lnTo>
                    <a:pt x="513" y="997"/>
                  </a:lnTo>
                  <a:lnTo>
                    <a:pt x="481" y="1000"/>
                  </a:lnTo>
                  <a:lnTo>
                    <a:pt x="449" y="1003"/>
                  </a:lnTo>
                  <a:lnTo>
                    <a:pt x="415" y="1004"/>
                  </a:lnTo>
                  <a:lnTo>
                    <a:pt x="379" y="1004"/>
                  </a:lnTo>
                  <a:lnTo>
                    <a:pt x="362" y="1004"/>
                  </a:lnTo>
                  <a:lnTo>
                    <a:pt x="345" y="1004"/>
                  </a:lnTo>
                  <a:lnTo>
                    <a:pt x="330" y="1003"/>
                  </a:lnTo>
                  <a:lnTo>
                    <a:pt x="313" y="1001"/>
                  </a:lnTo>
                  <a:lnTo>
                    <a:pt x="296" y="1000"/>
                  </a:lnTo>
                  <a:lnTo>
                    <a:pt x="279" y="1000"/>
                  </a:lnTo>
                  <a:lnTo>
                    <a:pt x="262" y="998"/>
                  </a:lnTo>
                  <a:lnTo>
                    <a:pt x="247" y="998"/>
                  </a:lnTo>
                  <a:lnTo>
                    <a:pt x="230" y="998"/>
                  </a:lnTo>
                  <a:lnTo>
                    <a:pt x="213" y="998"/>
                  </a:lnTo>
                  <a:lnTo>
                    <a:pt x="197" y="1000"/>
                  </a:lnTo>
                  <a:lnTo>
                    <a:pt x="182" y="1003"/>
                  </a:lnTo>
                  <a:lnTo>
                    <a:pt x="167" y="1006"/>
                  </a:lnTo>
                  <a:lnTo>
                    <a:pt x="151" y="1012"/>
                  </a:lnTo>
                  <a:lnTo>
                    <a:pt x="136" y="1018"/>
                  </a:lnTo>
                  <a:lnTo>
                    <a:pt x="122" y="1026"/>
                  </a:lnTo>
                  <a:lnTo>
                    <a:pt x="116" y="1012"/>
                  </a:lnTo>
                  <a:lnTo>
                    <a:pt x="111" y="997"/>
                  </a:lnTo>
                  <a:lnTo>
                    <a:pt x="107" y="981"/>
                  </a:lnTo>
                  <a:lnTo>
                    <a:pt x="104" y="967"/>
                  </a:lnTo>
                  <a:lnTo>
                    <a:pt x="288" y="876"/>
                  </a:lnTo>
                  <a:lnTo>
                    <a:pt x="298" y="878"/>
                  </a:lnTo>
                  <a:lnTo>
                    <a:pt x="307" y="881"/>
                  </a:lnTo>
                  <a:lnTo>
                    <a:pt x="315" y="886"/>
                  </a:lnTo>
                  <a:lnTo>
                    <a:pt x="321" y="892"/>
                  </a:lnTo>
                  <a:lnTo>
                    <a:pt x="328" y="900"/>
                  </a:lnTo>
                  <a:lnTo>
                    <a:pt x="335" y="907"/>
                  </a:lnTo>
                  <a:lnTo>
                    <a:pt x="342" y="915"/>
                  </a:lnTo>
                  <a:lnTo>
                    <a:pt x="348" y="923"/>
                  </a:lnTo>
                  <a:lnTo>
                    <a:pt x="345" y="937"/>
                  </a:lnTo>
                  <a:lnTo>
                    <a:pt x="347" y="949"/>
                  </a:lnTo>
                  <a:lnTo>
                    <a:pt x="351" y="961"/>
                  </a:lnTo>
                  <a:lnTo>
                    <a:pt x="359" y="973"/>
                  </a:lnTo>
                  <a:lnTo>
                    <a:pt x="368" y="980"/>
                  </a:lnTo>
                  <a:lnTo>
                    <a:pt x="379" y="984"/>
                  </a:lnTo>
                  <a:lnTo>
                    <a:pt x="392" y="986"/>
                  </a:lnTo>
                  <a:lnTo>
                    <a:pt x="402" y="986"/>
                  </a:lnTo>
                  <a:lnTo>
                    <a:pt x="415" y="984"/>
                  </a:lnTo>
                  <a:lnTo>
                    <a:pt x="427" y="981"/>
                  </a:lnTo>
                  <a:lnTo>
                    <a:pt x="438" y="977"/>
                  </a:lnTo>
                  <a:lnTo>
                    <a:pt x="449" y="972"/>
                  </a:lnTo>
                  <a:lnTo>
                    <a:pt x="455" y="969"/>
                  </a:lnTo>
                  <a:lnTo>
                    <a:pt x="459" y="964"/>
                  </a:lnTo>
                  <a:lnTo>
                    <a:pt x="462" y="960"/>
                  </a:lnTo>
                  <a:lnTo>
                    <a:pt x="465" y="953"/>
                  </a:lnTo>
                  <a:lnTo>
                    <a:pt x="465" y="946"/>
                  </a:lnTo>
                  <a:lnTo>
                    <a:pt x="464" y="937"/>
                  </a:lnTo>
                  <a:lnTo>
                    <a:pt x="461" y="929"/>
                  </a:lnTo>
                  <a:lnTo>
                    <a:pt x="458" y="927"/>
                  </a:lnTo>
                  <a:lnTo>
                    <a:pt x="456" y="935"/>
                  </a:lnTo>
                  <a:lnTo>
                    <a:pt x="453" y="944"/>
                  </a:lnTo>
                  <a:lnTo>
                    <a:pt x="449" y="952"/>
                  </a:lnTo>
                  <a:lnTo>
                    <a:pt x="441" y="957"/>
                  </a:lnTo>
                  <a:lnTo>
                    <a:pt x="425" y="960"/>
                  </a:lnTo>
                  <a:lnTo>
                    <a:pt x="413" y="963"/>
                  </a:lnTo>
                  <a:lnTo>
                    <a:pt x="402" y="964"/>
                  </a:lnTo>
                  <a:lnTo>
                    <a:pt x="393" y="964"/>
                  </a:lnTo>
                  <a:lnTo>
                    <a:pt x="385" y="963"/>
                  </a:lnTo>
                  <a:lnTo>
                    <a:pt x="379" y="960"/>
                  </a:lnTo>
                  <a:lnTo>
                    <a:pt x="373" y="953"/>
                  </a:lnTo>
                  <a:lnTo>
                    <a:pt x="367" y="946"/>
                  </a:lnTo>
                  <a:lnTo>
                    <a:pt x="430" y="933"/>
                  </a:lnTo>
                  <a:lnTo>
                    <a:pt x="425" y="932"/>
                  </a:lnTo>
                  <a:lnTo>
                    <a:pt x="421" y="929"/>
                  </a:lnTo>
                  <a:lnTo>
                    <a:pt x="416" y="927"/>
                  </a:lnTo>
                  <a:lnTo>
                    <a:pt x="410" y="926"/>
                  </a:lnTo>
                  <a:lnTo>
                    <a:pt x="404" y="924"/>
                  </a:lnTo>
                  <a:lnTo>
                    <a:pt x="398" y="923"/>
                  </a:lnTo>
                  <a:lnTo>
                    <a:pt x="390" y="921"/>
                  </a:lnTo>
                  <a:lnTo>
                    <a:pt x="381" y="921"/>
                  </a:lnTo>
                  <a:lnTo>
                    <a:pt x="375" y="907"/>
                  </a:lnTo>
                  <a:lnTo>
                    <a:pt x="365" y="893"/>
                  </a:lnTo>
                  <a:lnTo>
                    <a:pt x="355" y="883"/>
                  </a:lnTo>
                  <a:lnTo>
                    <a:pt x="344" y="872"/>
                  </a:lnTo>
                  <a:lnTo>
                    <a:pt x="331" y="861"/>
                  </a:lnTo>
                  <a:lnTo>
                    <a:pt x="319" y="850"/>
                  </a:lnTo>
                  <a:lnTo>
                    <a:pt x="308" y="839"/>
                  </a:lnTo>
                  <a:lnTo>
                    <a:pt x="298" y="829"/>
                  </a:lnTo>
                  <a:lnTo>
                    <a:pt x="299" y="819"/>
                  </a:lnTo>
                  <a:lnTo>
                    <a:pt x="305" y="812"/>
                  </a:lnTo>
                  <a:lnTo>
                    <a:pt x="313" y="807"/>
                  </a:lnTo>
                  <a:lnTo>
                    <a:pt x="322" y="803"/>
                  </a:lnTo>
                  <a:lnTo>
                    <a:pt x="330" y="804"/>
                  </a:lnTo>
                  <a:lnTo>
                    <a:pt x="341" y="813"/>
                  </a:lnTo>
                  <a:lnTo>
                    <a:pt x="355" y="826"/>
                  </a:lnTo>
                  <a:lnTo>
                    <a:pt x="368" y="841"/>
                  </a:lnTo>
                  <a:lnTo>
                    <a:pt x="382" y="858"/>
                  </a:lnTo>
                  <a:lnTo>
                    <a:pt x="396" y="875"/>
                  </a:lnTo>
                  <a:lnTo>
                    <a:pt x="407" y="889"/>
                  </a:lnTo>
                  <a:lnTo>
                    <a:pt x="415" y="901"/>
                  </a:lnTo>
                  <a:lnTo>
                    <a:pt x="419" y="903"/>
                  </a:lnTo>
                  <a:lnTo>
                    <a:pt x="424" y="903"/>
                  </a:lnTo>
                  <a:lnTo>
                    <a:pt x="427" y="903"/>
                  </a:lnTo>
                  <a:lnTo>
                    <a:pt x="432" y="903"/>
                  </a:lnTo>
                  <a:lnTo>
                    <a:pt x="425" y="883"/>
                  </a:lnTo>
                  <a:lnTo>
                    <a:pt x="415" y="863"/>
                  </a:lnTo>
                  <a:lnTo>
                    <a:pt x="402" y="844"/>
                  </a:lnTo>
                  <a:lnTo>
                    <a:pt x="388" y="826"/>
                  </a:lnTo>
                  <a:lnTo>
                    <a:pt x="395" y="823"/>
                  </a:lnTo>
                  <a:lnTo>
                    <a:pt x="402" y="819"/>
                  </a:lnTo>
                  <a:lnTo>
                    <a:pt x="408" y="816"/>
                  </a:lnTo>
                  <a:lnTo>
                    <a:pt x="416" y="813"/>
                  </a:lnTo>
                  <a:lnTo>
                    <a:pt x="422" y="810"/>
                  </a:lnTo>
                  <a:lnTo>
                    <a:pt x="428" y="807"/>
                  </a:lnTo>
                  <a:lnTo>
                    <a:pt x="436" y="806"/>
                  </a:lnTo>
                  <a:lnTo>
                    <a:pt x="442" y="804"/>
                  </a:lnTo>
                  <a:lnTo>
                    <a:pt x="455" y="810"/>
                  </a:lnTo>
                  <a:lnTo>
                    <a:pt x="465" y="818"/>
                  </a:lnTo>
                  <a:lnTo>
                    <a:pt x="475" y="826"/>
                  </a:lnTo>
                  <a:lnTo>
                    <a:pt x="484" y="836"/>
                  </a:lnTo>
                  <a:lnTo>
                    <a:pt x="493" y="847"/>
                  </a:lnTo>
                  <a:lnTo>
                    <a:pt x="501" y="860"/>
                  </a:lnTo>
                  <a:lnTo>
                    <a:pt x="509" y="870"/>
                  </a:lnTo>
                  <a:lnTo>
                    <a:pt x="516" y="883"/>
                  </a:lnTo>
                  <a:lnTo>
                    <a:pt x="512" y="890"/>
                  </a:lnTo>
                  <a:lnTo>
                    <a:pt x="510" y="900"/>
                  </a:lnTo>
                  <a:lnTo>
                    <a:pt x="510" y="907"/>
                  </a:lnTo>
                  <a:lnTo>
                    <a:pt x="510" y="917"/>
                  </a:lnTo>
                  <a:lnTo>
                    <a:pt x="518" y="930"/>
                  </a:lnTo>
                  <a:lnTo>
                    <a:pt x="529" y="938"/>
                  </a:lnTo>
                  <a:lnTo>
                    <a:pt x="541" y="944"/>
                  </a:lnTo>
                  <a:lnTo>
                    <a:pt x="553" y="946"/>
                  </a:lnTo>
                  <a:lnTo>
                    <a:pt x="564" y="944"/>
                  </a:lnTo>
                  <a:lnTo>
                    <a:pt x="575" y="943"/>
                  </a:lnTo>
                  <a:lnTo>
                    <a:pt x="584" y="940"/>
                  </a:lnTo>
                  <a:lnTo>
                    <a:pt x="595" y="937"/>
                  </a:lnTo>
                  <a:lnTo>
                    <a:pt x="603" y="930"/>
                  </a:lnTo>
                  <a:lnTo>
                    <a:pt x="610" y="924"/>
                  </a:lnTo>
                  <a:lnTo>
                    <a:pt x="616" y="917"/>
                  </a:lnTo>
                  <a:lnTo>
                    <a:pt x="621" y="906"/>
                  </a:lnTo>
                  <a:lnTo>
                    <a:pt x="623" y="870"/>
                  </a:lnTo>
                  <a:lnTo>
                    <a:pt x="615" y="872"/>
                  </a:lnTo>
                  <a:lnTo>
                    <a:pt x="607" y="872"/>
                  </a:lnTo>
                  <a:lnTo>
                    <a:pt x="601" y="873"/>
                  </a:lnTo>
                  <a:lnTo>
                    <a:pt x="599" y="880"/>
                  </a:lnTo>
                  <a:lnTo>
                    <a:pt x="604" y="889"/>
                  </a:lnTo>
                  <a:lnTo>
                    <a:pt x="603" y="896"/>
                  </a:lnTo>
                  <a:lnTo>
                    <a:pt x="598" y="904"/>
                  </a:lnTo>
                  <a:lnTo>
                    <a:pt x="593" y="912"/>
                  </a:lnTo>
                  <a:lnTo>
                    <a:pt x="587" y="917"/>
                  </a:lnTo>
                  <a:lnTo>
                    <a:pt x="583" y="920"/>
                  </a:lnTo>
                  <a:lnTo>
                    <a:pt x="576" y="923"/>
                  </a:lnTo>
                  <a:lnTo>
                    <a:pt x="570" y="924"/>
                  </a:lnTo>
                  <a:lnTo>
                    <a:pt x="562" y="926"/>
                  </a:lnTo>
                  <a:lnTo>
                    <a:pt x="556" y="926"/>
                  </a:lnTo>
                  <a:lnTo>
                    <a:pt x="549" y="924"/>
                  </a:lnTo>
                  <a:lnTo>
                    <a:pt x="542" y="923"/>
                  </a:lnTo>
                  <a:lnTo>
                    <a:pt x="538" y="920"/>
                  </a:lnTo>
                  <a:lnTo>
                    <a:pt x="535" y="917"/>
                  </a:lnTo>
                  <a:lnTo>
                    <a:pt x="532" y="912"/>
                  </a:lnTo>
                  <a:lnTo>
                    <a:pt x="532" y="906"/>
                  </a:lnTo>
                  <a:lnTo>
                    <a:pt x="544" y="904"/>
                  </a:lnTo>
                  <a:lnTo>
                    <a:pt x="556" y="903"/>
                  </a:lnTo>
                  <a:lnTo>
                    <a:pt x="567" y="900"/>
                  </a:lnTo>
                  <a:lnTo>
                    <a:pt x="575" y="892"/>
                  </a:lnTo>
                  <a:lnTo>
                    <a:pt x="576" y="880"/>
                  </a:lnTo>
                  <a:lnTo>
                    <a:pt x="567" y="881"/>
                  </a:lnTo>
                  <a:lnTo>
                    <a:pt x="558" y="884"/>
                  </a:lnTo>
                  <a:lnTo>
                    <a:pt x="549" y="886"/>
                  </a:lnTo>
                  <a:lnTo>
                    <a:pt x="539" y="886"/>
                  </a:lnTo>
                  <a:lnTo>
                    <a:pt x="530" y="866"/>
                  </a:lnTo>
                  <a:lnTo>
                    <a:pt x="521" y="846"/>
                  </a:lnTo>
                  <a:lnTo>
                    <a:pt x="509" y="827"/>
                  </a:lnTo>
                  <a:lnTo>
                    <a:pt x="495" y="809"/>
                  </a:lnTo>
                  <a:lnTo>
                    <a:pt x="481" y="792"/>
                  </a:lnTo>
                  <a:lnTo>
                    <a:pt x="464" y="778"/>
                  </a:lnTo>
                  <a:lnTo>
                    <a:pt x="447" y="766"/>
                  </a:lnTo>
                  <a:lnTo>
                    <a:pt x="427" y="755"/>
                  </a:lnTo>
                  <a:lnTo>
                    <a:pt x="424" y="752"/>
                  </a:lnTo>
                  <a:lnTo>
                    <a:pt x="422" y="747"/>
                  </a:lnTo>
                  <a:lnTo>
                    <a:pt x="422" y="742"/>
                  </a:lnTo>
                  <a:lnTo>
                    <a:pt x="422" y="739"/>
                  </a:lnTo>
                  <a:lnTo>
                    <a:pt x="430" y="736"/>
                  </a:lnTo>
                  <a:lnTo>
                    <a:pt x="438" y="735"/>
                  </a:lnTo>
                  <a:lnTo>
                    <a:pt x="447" y="736"/>
                  </a:lnTo>
                  <a:lnTo>
                    <a:pt x="455" y="739"/>
                  </a:lnTo>
                  <a:lnTo>
                    <a:pt x="462" y="744"/>
                  </a:lnTo>
                  <a:lnTo>
                    <a:pt x="470" y="749"/>
                  </a:lnTo>
                  <a:lnTo>
                    <a:pt x="476" y="755"/>
                  </a:lnTo>
                  <a:lnTo>
                    <a:pt x="484" y="759"/>
                  </a:lnTo>
                  <a:lnTo>
                    <a:pt x="498" y="770"/>
                  </a:lnTo>
                  <a:lnTo>
                    <a:pt x="512" y="782"/>
                  </a:lnTo>
                  <a:lnTo>
                    <a:pt x="522" y="796"/>
                  </a:lnTo>
                  <a:lnTo>
                    <a:pt x="535" y="810"/>
                  </a:lnTo>
                  <a:lnTo>
                    <a:pt x="546" y="824"/>
                  </a:lnTo>
                  <a:lnTo>
                    <a:pt x="556" y="838"/>
                  </a:lnTo>
                  <a:lnTo>
                    <a:pt x="567" y="853"/>
                  </a:lnTo>
                  <a:lnTo>
                    <a:pt x="576" y="867"/>
                  </a:lnTo>
                  <a:lnTo>
                    <a:pt x="583" y="867"/>
                  </a:lnTo>
                  <a:lnTo>
                    <a:pt x="587" y="864"/>
                  </a:lnTo>
                  <a:lnTo>
                    <a:pt x="589" y="858"/>
                  </a:lnTo>
                  <a:lnTo>
                    <a:pt x="587" y="852"/>
                  </a:lnTo>
                  <a:lnTo>
                    <a:pt x="578" y="838"/>
                  </a:lnTo>
                  <a:lnTo>
                    <a:pt x="569" y="823"/>
                  </a:lnTo>
                  <a:lnTo>
                    <a:pt x="559" y="809"/>
                  </a:lnTo>
                  <a:lnTo>
                    <a:pt x="549" y="793"/>
                  </a:lnTo>
                  <a:lnTo>
                    <a:pt x="536" y="779"/>
                  </a:lnTo>
                  <a:lnTo>
                    <a:pt x="524" y="766"/>
                  </a:lnTo>
                  <a:lnTo>
                    <a:pt x="512" y="753"/>
                  </a:lnTo>
                  <a:lnTo>
                    <a:pt x="498" y="741"/>
                  </a:lnTo>
                  <a:lnTo>
                    <a:pt x="504" y="733"/>
                  </a:lnTo>
                  <a:lnTo>
                    <a:pt x="510" y="727"/>
                  </a:lnTo>
                  <a:lnTo>
                    <a:pt x="518" y="721"/>
                  </a:lnTo>
                  <a:lnTo>
                    <a:pt x="526" y="715"/>
                  </a:lnTo>
                  <a:lnTo>
                    <a:pt x="533" y="710"/>
                  </a:lnTo>
                  <a:lnTo>
                    <a:pt x="541" y="705"/>
                  </a:lnTo>
                  <a:lnTo>
                    <a:pt x="549" y="701"/>
                  </a:lnTo>
                  <a:lnTo>
                    <a:pt x="555" y="696"/>
                  </a:lnTo>
                  <a:lnTo>
                    <a:pt x="566" y="705"/>
                  </a:lnTo>
                  <a:lnTo>
                    <a:pt x="576" y="716"/>
                  </a:lnTo>
                  <a:lnTo>
                    <a:pt x="587" y="726"/>
                  </a:lnTo>
                  <a:lnTo>
                    <a:pt x="598" y="736"/>
                  </a:lnTo>
                  <a:lnTo>
                    <a:pt x="607" y="747"/>
                  </a:lnTo>
                  <a:lnTo>
                    <a:pt x="616" y="759"/>
                  </a:lnTo>
                  <a:lnTo>
                    <a:pt x="626" y="772"/>
                  </a:lnTo>
                  <a:lnTo>
                    <a:pt x="635" y="786"/>
                  </a:lnTo>
                  <a:lnTo>
                    <a:pt x="635" y="801"/>
                  </a:lnTo>
                  <a:lnTo>
                    <a:pt x="638" y="815"/>
                  </a:lnTo>
                  <a:lnTo>
                    <a:pt x="646" y="829"/>
                  </a:lnTo>
                  <a:lnTo>
                    <a:pt x="653" y="841"/>
                  </a:lnTo>
                  <a:lnTo>
                    <a:pt x="660" y="847"/>
                  </a:lnTo>
                  <a:lnTo>
                    <a:pt x="664" y="850"/>
                  </a:lnTo>
                  <a:lnTo>
                    <a:pt x="670" y="855"/>
                  </a:lnTo>
                  <a:lnTo>
                    <a:pt x="678" y="858"/>
                  </a:lnTo>
                  <a:lnTo>
                    <a:pt x="684" y="860"/>
                  </a:lnTo>
                  <a:lnTo>
                    <a:pt x="692" y="860"/>
                  </a:lnTo>
                  <a:lnTo>
                    <a:pt x="700" y="860"/>
                  </a:lnTo>
                  <a:lnTo>
                    <a:pt x="707" y="858"/>
                  </a:lnTo>
                  <a:lnTo>
                    <a:pt x="715" y="852"/>
                  </a:lnTo>
                  <a:lnTo>
                    <a:pt x="724" y="846"/>
                  </a:lnTo>
                  <a:lnTo>
                    <a:pt x="732" y="838"/>
                  </a:lnTo>
                  <a:lnTo>
                    <a:pt x="740" y="829"/>
                  </a:lnTo>
                  <a:lnTo>
                    <a:pt x="746" y="819"/>
                  </a:lnTo>
                  <a:lnTo>
                    <a:pt x="750" y="810"/>
                  </a:lnTo>
                  <a:lnTo>
                    <a:pt x="753" y="799"/>
                  </a:lnTo>
                  <a:lnTo>
                    <a:pt x="753" y="787"/>
                  </a:lnTo>
                  <a:lnTo>
                    <a:pt x="750" y="781"/>
                  </a:lnTo>
                  <a:lnTo>
                    <a:pt x="749" y="776"/>
                  </a:lnTo>
                  <a:lnTo>
                    <a:pt x="746" y="772"/>
                  </a:lnTo>
                  <a:lnTo>
                    <a:pt x="740" y="769"/>
                  </a:lnTo>
                  <a:lnTo>
                    <a:pt x="740" y="773"/>
                  </a:lnTo>
                  <a:lnTo>
                    <a:pt x="738" y="784"/>
                  </a:lnTo>
                  <a:lnTo>
                    <a:pt x="737" y="798"/>
                  </a:lnTo>
                  <a:lnTo>
                    <a:pt x="737" y="807"/>
                  </a:lnTo>
                  <a:lnTo>
                    <a:pt x="730" y="818"/>
                  </a:lnTo>
                  <a:lnTo>
                    <a:pt x="724" y="827"/>
                  </a:lnTo>
                  <a:lnTo>
                    <a:pt x="715" y="835"/>
                  </a:lnTo>
                  <a:lnTo>
                    <a:pt x="703" y="839"/>
                  </a:lnTo>
                  <a:lnTo>
                    <a:pt x="693" y="839"/>
                  </a:lnTo>
                  <a:lnTo>
                    <a:pt x="684" y="838"/>
                  </a:lnTo>
                  <a:lnTo>
                    <a:pt x="676" y="835"/>
                  </a:lnTo>
                  <a:lnTo>
                    <a:pt x="669" y="830"/>
                  </a:lnTo>
                  <a:lnTo>
                    <a:pt x="678" y="832"/>
                  </a:lnTo>
                  <a:lnTo>
                    <a:pt x="684" y="830"/>
                  </a:lnTo>
                  <a:lnTo>
                    <a:pt x="692" y="829"/>
                  </a:lnTo>
                  <a:lnTo>
                    <a:pt x="696" y="826"/>
                  </a:lnTo>
                  <a:lnTo>
                    <a:pt x="703" y="821"/>
                  </a:lnTo>
                  <a:lnTo>
                    <a:pt x="707" y="816"/>
                  </a:lnTo>
                  <a:lnTo>
                    <a:pt x="712" y="812"/>
                  </a:lnTo>
                  <a:lnTo>
                    <a:pt x="718" y="807"/>
                  </a:lnTo>
                  <a:lnTo>
                    <a:pt x="718" y="787"/>
                  </a:lnTo>
                  <a:lnTo>
                    <a:pt x="710" y="789"/>
                  </a:lnTo>
                  <a:lnTo>
                    <a:pt x="704" y="792"/>
                  </a:lnTo>
                  <a:lnTo>
                    <a:pt x="700" y="796"/>
                  </a:lnTo>
                  <a:lnTo>
                    <a:pt x="693" y="799"/>
                  </a:lnTo>
                  <a:lnTo>
                    <a:pt x="689" y="804"/>
                  </a:lnTo>
                  <a:lnTo>
                    <a:pt x="683" y="806"/>
                  </a:lnTo>
                  <a:lnTo>
                    <a:pt x="676" y="806"/>
                  </a:lnTo>
                  <a:lnTo>
                    <a:pt x="669" y="803"/>
                  </a:lnTo>
                  <a:lnTo>
                    <a:pt x="661" y="779"/>
                  </a:lnTo>
                  <a:lnTo>
                    <a:pt x="650" y="758"/>
                  </a:lnTo>
                  <a:lnTo>
                    <a:pt x="636" y="736"/>
                  </a:lnTo>
                  <a:lnTo>
                    <a:pt x="619" y="716"/>
                  </a:lnTo>
                  <a:lnTo>
                    <a:pt x="603" y="698"/>
                  </a:lnTo>
                  <a:lnTo>
                    <a:pt x="583" y="681"/>
                  </a:lnTo>
                  <a:lnTo>
                    <a:pt x="562" y="667"/>
                  </a:lnTo>
                  <a:lnTo>
                    <a:pt x="542" y="653"/>
                  </a:lnTo>
                  <a:lnTo>
                    <a:pt x="542" y="645"/>
                  </a:lnTo>
                  <a:lnTo>
                    <a:pt x="547" y="642"/>
                  </a:lnTo>
                  <a:lnTo>
                    <a:pt x="553" y="641"/>
                  </a:lnTo>
                  <a:lnTo>
                    <a:pt x="559" y="639"/>
                  </a:lnTo>
                  <a:lnTo>
                    <a:pt x="583" y="641"/>
                  </a:lnTo>
                  <a:lnTo>
                    <a:pt x="606" y="652"/>
                  </a:lnTo>
                  <a:lnTo>
                    <a:pt x="629" y="669"/>
                  </a:lnTo>
                  <a:lnTo>
                    <a:pt x="650" y="692"/>
                  </a:lnTo>
                  <a:lnTo>
                    <a:pt x="669" y="716"/>
                  </a:lnTo>
                  <a:lnTo>
                    <a:pt x="684" y="738"/>
                  </a:lnTo>
                  <a:lnTo>
                    <a:pt x="695" y="756"/>
                  </a:lnTo>
                  <a:lnTo>
                    <a:pt x="701" y="767"/>
                  </a:lnTo>
                  <a:lnTo>
                    <a:pt x="712" y="764"/>
                  </a:lnTo>
                  <a:lnTo>
                    <a:pt x="710" y="742"/>
                  </a:lnTo>
                  <a:lnTo>
                    <a:pt x="704" y="724"/>
                  </a:lnTo>
                  <a:lnTo>
                    <a:pt x="695" y="705"/>
                  </a:lnTo>
                  <a:lnTo>
                    <a:pt x="683" y="690"/>
                  </a:lnTo>
                  <a:lnTo>
                    <a:pt x="669" y="673"/>
                  </a:lnTo>
                  <a:lnTo>
                    <a:pt x="655" y="659"/>
                  </a:lnTo>
                  <a:lnTo>
                    <a:pt x="639" y="644"/>
                  </a:lnTo>
                  <a:lnTo>
                    <a:pt x="624" y="630"/>
                  </a:lnTo>
                  <a:lnTo>
                    <a:pt x="630" y="622"/>
                  </a:lnTo>
                  <a:lnTo>
                    <a:pt x="636" y="615"/>
                  </a:lnTo>
                  <a:lnTo>
                    <a:pt x="644" y="608"/>
                  </a:lnTo>
                  <a:lnTo>
                    <a:pt x="650" y="599"/>
                  </a:lnTo>
                  <a:lnTo>
                    <a:pt x="664" y="607"/>
                  </a:lnTo>
                  <a:lnTo>
                    <a:pt x="676" y="615"/>
                  </a:lnTo>
                  <a:lnTo>
                    <a:pt x="690" y="622"/>
                  </a:lnTo>
                  <a:lnTo>
                    <a:pt x="703" y="632"/>
                  </a:lnTo>
                  <a:lnTo>
                    <a:pt x="716" y="641"/>
                  </a:lnTo>
                  <a:lnTo>
                    <a:pt x="730" y="650"/>
                  </a:lnTo>
                  <a:lnTo>
                    <a:pt x="746" y="661"/>
                  </a:lnTo>
                  <a:lnTo>
                    <a:pt x="761" y="672"/>
                  </a:lnTo>
                  <a:lnTo>
                    <a:pt x="770" y="692"/>
                  </a:lnTo>
                  <a:lnTo>
                    <a:pt x="777" y="710"/>
                  </a:lnTo>
                  <a:lnTo>
                    <a:pt x="784" y="729"/>
                  </a:lnTo>
                  <a:lnTo>
                    <a:pt x="795" y="747"/>
                  </a:lnTo>
                  <a:lnTo>
                    <a:pt x="803" y="750"/>
                  </a:lnTo>
                  <a:lnTo>
                    <a:pt x="810" y="753"/>
                  </a:lnTo>
                  <a:lnTo>
                    <a:pt x="820" y="756"/>
                  </a:lnTo>
                  <a:lnTo>
                    <a:pt x="829" y="756"/>
                  </a:lnTo>
                  <a:lnTo>
                    <a:pt x="837" y="756"/>
                  </a:lnTo>
                  <a:lnTo>
                    <a:pt x="846" y="756"/>
                  </a:lnTo>
                  <a:lnTo>
                    <a:pt x="854" y="753"/>
                  </a:lnTo>
                  <a:lnTo>
                    <a:pt x="861" y="749"/>
                  </a:lnTo>
                  <a:lnTo>
                    <a:pt x="877" y="732"/>
                  </a:lnTo>
                  <a:lnTo>
                    <a:pt x="887" y="713"/>
                  </a:lnTo>
                  <a:lnTo>
                    <a:pt x="892" y="693"/>
                  </a:lnTo>
                  <a:lnTo>
                    <a:pt x="887" y="672"/>
                  </a:lnTo>
                  <a:lnTo>
                    <a:pt x="886" y="669"/>
                  </a:lnTo>
                  <a:lnTo>
                    <a:pt x="881" y="667"/>
                  </a:lnTo>
                  <a:lnTo>
                    <a:pt x="877" y="669"/>
                  </a:lnTo>
                  <a:lnTo>
                    <a:pt x="872" y="670"/>
                  </a:lnTo>
                  <a:lnTo>
                    <a:pt x="872" y="684"/>
                  </a:lnTo>
                  <a:lnTo>
                    <a:pt x="872" y="698"/>
                  </a:lnTo>
                  <a:lnTo>
                    <a:pt x="869" y="713"/>
                  </a:lnTo>
                  <a:lnTo>
                    <a:pt x="861" y="724"/>
                  </a:lnTo>
                  <a:lnTo>
                    <a:pt x="855" y="729"/>
                  </a:lnTo>
                  <a:lnTo>
                    <a:pt x="847" y="732"/>
                  </a:lnTo>
                  <a:lnTo>
                    <a:pt x="841" y="733"/>
                  </a:lnTo>
                  <a:lnTo>
                    <a:pt x="834" y="733"/>
                  </a:lnTo>
                  <a:lnTo>
                    <a:pt x="827" y="733"/>
                  </a:lnTo>
                  <a:lnTo>
                    <a:pt x="820" y="732"/>
                  </a:lnTo>
                  <a:lnTo>
                    <a:pt x="812" y="729"/>
                  </a:lnTo>
                  <a:lnTo>
                    <a:pt x="804" y="727"/>
                  </a:lnTo>
                  <a:lnTo>
                    <a:pt x="790" y="712"/>
                  </a:lnTo>
                  <a:lnTo>
                    <a:pt x="800" y="712"/>
                  </a:lnTo>
                  <a:lnTo>
                    <a:pt x="810" y="710"/>
                  </a:lnTo>
                  <a:lnTo>
                    <a:pt x="821" y="705"/>
                  </a:lnTo>
                  <a:lnTo>
                    <a:pt x="834" y="701"/>
                  </a:lnTo>
                  <a:lnTo>
                    <a:pt x="843" y="695"/>
                  </a:lnTo>
                  <a:lnTo>
                    <a:pt x="850" y="689"/>
                  </a:lnTo>
                  <a:lnTo>
                    <a:pt x="857" y="684"/>
                  </a:lnTo>
                  <a:lnTo>
                    <a:pt x="857" y="679"/>
                  </a:lnTo>
                  <a:lnTo>
                    <a:pt x="850" y="682"/>
                  </a:lnTo>
                  <a:lnTo>
                    <a:pt x="838" y="689"/>
                  </a:lnTo>
                  <a:lnTo>
                    <a:pt x="827" y="695"/>
                  </a:lnTo>
                  <a:lnTo>
                    <a:pt x="818" y="698"/>
                  </a:lnTo>
                  <a:lnTo>
                    <a:pt x="801" y="692"/>
                  </a:lnTo>
                  <a:lnTo>
                    <a:pt x="792" y="679"/>
                  </a:lnTo>
                  <a:lnTo>
                    <a:pt x="784" y="662"/>
                  </a:lnTo>
                  <a:lnTo>
                    <a:pt x="773" y="648"/>
                  </a:lnTo>
                  <a:lnTo>
                    <a:pt x="760" y="633"/>
                  </a:lnTo>
                  <a:lnTo>
                    <a:pt x="744" y="621"/>
                  </a:lnTo>
                  <a:lnTo>
                    <a:pt x="727" y="610"/>
                  </a:lnTo>
                  <a:lnTo>
                    <a:pt x="710" y="599"/>
                  </a:lnTo>
                  <a:lnTo>
                    <a:pt x="693" y="588"/>
                  </a:lnTo>
                  <a:lnTo>
                    <a:pt x="675" y="579"/>
                  </a:lnTo>
                  <a:lnTo>
                    <a:pt x="656" y="568"/>
                  </a:lnTo>
                  <a:lnTo>
                    <a:pt x="638" y="556"/>
                  </a:lnTo>
                  <a:lnTo>
                    <a:pt x="641" y="548"/>
                  </a:lnTo>
                  <a:lnTo>
                    <a:pt x="646" y="539"/>
                  </a:lnTo>
                  <a:lnTo>
                    <a:pt x="655" y="533"/>
                  </a:lnTo>
                  <a:lnTo>
                    <a:pt x="670" y="528"/>
                  </a:lnTo>
                  <a:lnTo>
                    <a:pt x="695" y="536"/>
                  </a:lnTo>
                  <a:lnTo>
                    <a:pt x="718" y="547"/>
                  </a:lnTo>
                  <a:lnTo>
                    <a:pt x="741" y="561"/>
                  </a:lnTo>
                  <a:lnTo>
                    <a:pt x="763" y="578"/>
                  </a:lnTo>
                  <a:lnTo>
                    <a:pt x="781" y="598"/>
                  </a:lnTo>
                  <a:lnTo>
                    <a:pt x="798" y="618"/>
                  </a:lnTo>
                  <a:lnTo>
                    <a:pt x="814" y="638"/>
                  </a:lnTo>
                  <a:lnTo>
                    <a:pt x="826" y="659"/>
                  </a:lnTo>
                  <a:lnTo>
                    <a:pt x="835" y="658"/>
                  </a:lnTo>
                  <a:lnTo>
                    <a:pt x="847" y="650"/>
                  </a:lnTo>
                  <a:lnTo>
                    <a:pt x="864" y="638"/>
                  </a:lnTo>
                  <a:lnTo>
                    <a:pt x="881" y="622"/>
                  </a:lnTo>
                  <a:lnTo>
                    <a:pt x="897" y="607"/>
                  </a:lnTo>
                  <a:lnTo>
                    <a:pt x="911" y="593"/>
                  </a:lnTo>
                  <a:lnTo>
                    <a:pt x="921" y="579"/>
                  </a:lnTo>
                  <a:lnTo>
                    <a:pt x="924" y="571"/>
                  </a:lnTo>
                  <a:lnTo>
                    <a:pt x="914" y="576"/>
                  </a:lnTo>
                  <a:lnTo>
                    <a:pt x="904" y="581"/>
                  </a:lnTo>
                  <a:lnTo>
                    <a:pt x="894" y="588"/>
                  </a:lnTo>
                  <a:lnTo>
                    <a:pt x="883" y="598"/>
                  </a:lnTo>
                  <a:lnTo>
                    <a:pt x="874" y="607"/>
                  </a:lnTo>
                  <a:lnTo>
                    <a:pt x="864" y="616"/>
                  </a:lnTo>
                  <a:lnTo>
                    <a:pt x="855" y="624"/>
                  </a:lnTo>
                  <a:lnTo>
                    <a:pt x="846" y="633"/>
                  </a:lnTo>
                  <a:lnTo>
                    <a:pt x="837" y="622"/>
                  </a:lnTo>
                  <a:lnTo>
                    <a:pt x="829" y="608"/>
                  </a:lnTo>
                  <a:lnTo>
                    <a:pt x="821" y="596"/>
                  </a:lnTo>
                  <a:lnTo>
                    <a:pt x="814" y="582"/>
                  </a:lnTo>
                  <a:lnTo>
                    <a:pt x="803" y="571"/>
                  </a:lnTo>
                  <a:lnTo>
                    <a:pt x="790" y="559"/>
                  </a:lnTo>
                  <a:lnTo>
                    <a:pt x="780" y="548"/>
                  </a:lnTo>
                  <a:lnTo>
                    <a:pt x="767" y="538"/>
                  </a:lnTo>
                  <a:lnTo>
                    <a:pt x="757" y="528"/>
                  </a:lnTo>
                  <a:lnTo>
                    <a:pt x="744" y="521"/>
                  </a:lnTo>
                  <a:lnTo>
                    <a:pt x="730" y="513"/>
                  </a:lnTo>
                  <a:lnTo>
                    <a:pt x="716" y="508"/>
                  </a:lnTo>
                  <a:lnTo>
                    <a:pt x="727" y="494"/>
                  </a:lnTo>
                  <a:lnTo>
                    <a:pt x="738" y="481"/>
                  </a:lnTo>
                  <a:lnTo>
                    <a:pt x="747" y="468"/>
                  </a:lnTo>
                  <a:lnTo>
                    <a:pt x="755" y="454"/>
                  </a:lnTo>
                  <a:lnTo>
                    <a:pt x="821" y="464"/>
                  </a:lnTo>
                  <a:lnTo>
                    <a:pt x="821" y="487"/>
                  </a:lnTo>
                  <a:lnTo>
                    <a:pt x="827" y="508"/>
                  </a:lnTo>
                  <a:lnTo>
                    <a:pt x="840" y="527"/>
                  </a:lnTo>
                  <a:lnTo>
                    <a:pt x="858" y="541"/>
                  </a:lnTo>
                  <a:lnTo>
                    <a:pt x="864" y="542"/>
                  </a:lnTo>
                  <a:lnTo>
                    <a:pt x="871" y="544"/>
                  </a:lnTo>
                  <a:lnTo>
                    <a:pt x="877" y="547"/>
                  </a:lnTo>
                  <a:lnTo>
                    <a:pt x="883" y="547"/>
                  </a:lnTo>
                  <a:lnTo>
                    <a:pt x="889" y="548"/>
                  </a:lnTo>
                  <a:lnTo>
                    <a:pt x="897" y="548"/>
                  </a:lnTo>
                  <a:lnTo>
                    <a:pt x="903" y="547"/>
                  </a:lnTo>
                  <a:lnTo>
                    <a:pt x="909" y="545"/>
                  </a:lnTo>
                  <a:lnTo>
                    <a:pt x="917" y="524"/>
                  </a:lnTo>
                  <a:lnTo>
                    <a:pt x="926" y="498"/>
                  </a:lnTo>
                  <a:lnTo>
                    <a:pt x="935" y="474"/>
                  </a:lnTo>
                  <a:lnTo>
                    <a:pt x="938" y="465"/>
                  </a:lnTo>
                  <a:lnTo>
                    <a:pt x="960" y="476"/>
                  </a:lnTo>
                  <a:lnTo>
                    <a:pt x="981" y="487"/>
                  </a:lnTo>
                  <a:lnTo>
                    <a:pt x="1003" y="496"/>
                  </a:lnTo>
                  <a:lnTo>
                    <a:pt x="1025" y="504"/>
                  </a:lnTo>
                  <a:lnTo>
                    <a:pt x="1046" y="513"/>
                  </a:lnTo>
                  <a:lnTo>
                    <a:pt x="1069" y="521"/>
                  </a:lnTo>
                  <a:lnTo>
                    <a:pt x="1091" y="528"/>
                  </a:lnTo>
                  <a:lnTo>
                    <a:pt x="1114" y="536"/>
                  </a:lnTo>
                  <a:lnTo>
                    <a:pt x="1135" y="545"/>
                  </a:lnTo>
                  <a:lnTo>
                    <a:pt x="1157" y="553"/>
                  </a:lnTo>
                  <a:lnTo>
                    <a:pt x="1180" y="562"/>
                  </a:lnTo>
                  <a:lnTo>
                    <a:pt x="1200" y="573"/>
                  </a:lnTo>
                  <a:lnTo>
                    <a:pt x="1222" y="584"/>
                  </a:lnTo>
                  <a:lnTo>
                    <a:pt x="1242" y="596"/>
                  </a:lnTo>
                  <a:lnTo>
                    <a:pt x="1262" y="608"/>
                  </a:lnTo>
                  <a:lnTo>
                    <a:pt x="1282" y="624"/>
                  </a:lnTo>
                  <a:lnTo>
                    <a:pt x="1289" y="633"/>
                  </a:lnTo>
                  <a:lnTo>
                    <a:pt x="1297" y="644"/>
                  </a:lnTo>
                  <a:lnTo>
                    <a:pt x="1305" y="655"/>
                  </a:lnTo>
                  <a:lnTo>
                    <a:pt x="1311" y="665"/>
                  </a:lnTo>
                  <a:lnTo>
                    <a:pt x="1317" y="676"/>
                  </a:lnTo>
                  <a:lnTo>
                    <a:pt x="1319" y="689"/>
                  </a:lnTo>
                  <a:lnTo>
                    <a:pt x="1319" y="701"/>
                  </a:lnTo>
                  <a:lnTo>
                    <a:pt x="1316" y="715"/>
                  </a:lnTo>
                  <a:lnTo>
                    <a:pt x="1303" y="732"/>
                  </a:lnTo>
                  <a:lnTo>
                    <a:pt x="1289" y="747"/>
                  </a:lnTo>
                  <a:lnTo>
                    <a:pt x="1274" y="759"/>
                  </a:lnTo>
                  <a:lnTo>
                    <a:pt x="1259" y="770"/>
                  </a:lnTo>
                  <a:lnTo>
                    <a:pt x="1242" y="782"/>
                  </a:lnTo>
                  <a:lnTo>
                    <a:pt x="1226" y="793"/>
                  </a:lnTo>
                  <a:lnTo>
                    <a:pt x="1209" y="806"/>
                  </a:lnTo>
                  <a:lnTo>
                    <a:pt x="1195" y="821"/>
                  </a:lnTo>
                  <a:lnTo>
                    <a:pt x="1177" y="816"/>
                  </a:lnTo>
                  <a:lnTo>
                    <a:pt x="1160" y="809"/>
                  </a:lnTo>
                  <a:lnTo>
                    <a:pt x="1143" y="799"/>
                  </a:lnTo>
                  <a:lnTo>
                    <a:pt x="1128" y="787"/>
                  </a:lnTo>
                  <a:lnTo>
                    <a:pt x="1112" y="775"/>
                  </a:lnTo>
                  <a:lnTo>
                    <a:pt x="1098" y="761"/>
                  </a:lnTo>
                  <a:lnTo>
                    <a:pt x="1085" y="749"/>
                  </a:lnTo>
                  <a:lnTo>
                    <a:pt x="1069" y="735"/>
                  </a:lnTo>
                  <a:lnTo>
                    <a:pt x="1048" y="713"/>
                  </a:lnTo>
                  <a:lnTo>
                    <a:pt x="1028" y="690"/>
                  </a:lnTo>
                  <a:lnTo>
                    <a:pt x="1009" y="667"/>
                  </a:lnTo>
                  <a:lnTo>
                    <a:pt x="994" y="642"/>
                  </a:lnTo>
                  <a:lnTo>
                    <a:pt x="978" y="616"/>
                  </a:lnTo>
                  <a:lnTo>
                    <a:pt x="963" y="590"/>
                  </a:lnTo>
                  <a:lnTo>
                    <a:pt x="949" y="565"/>
                  </a:lnTo>
                  <a:lnTo>
                    <a:pt x="935" y="541"/>
                  </a:lnTo>
                  <a:lnTo>
                    <a:pt x="934" y="553"/>
                  </a:lnTo>
                  <a:lnTo>
                    <a:pt x="934" y="568"/>
                  </a:lnTo>
                  <a:lnTo>
                    <a:pt x="937" y="585"/>
                  </a:lnTo>
                  <a:lnTo>
                    <a:pt x="941" y="601"/>
                  </a:lnTo>
                  <a:lnTo>
                    <a:pt x="951" y="625"/>
                  </a:lnTo>
                  <a:lnTo>
                    <a:pt x="960" y="652"/>
                  </a:lnTo>
                  <a:lnTo>
                    <a:pt x="971" y="676"/>
                  </a:lnTo>
                  <a:lnTo>
                    <a:pt x="981" y="702"/>
                  </a:lnTo>
                  <a:lnTo>
                    <a:pt x="991" y="738"/>
                  </a:lnTo>
                  <a:lnTo>
                    <a:pt x="994" y="773"/>
                  </a:lnTo>
                  <a:lnTo>
                    <a:pt x="994" y="810"/>
                  </a:lnTo>
                  <a:lnTo>
                    <a:pt x="991" y="847"/>
                  </a:lnTo>
                  <a:lnTo>
                    <a:pt x="983" y="884"/>
                  </a:lnTo>
                  <a:lnTo>
                    <a:pt x="974" y="920"/>
                  </a:lnTo>
                  <a:lnTo>
                    <a:pt x="963" y="953"/>
                  </a:lnTo>
                  <a:lnTo>
                    <a:pt x="951" y="986"/>
                  </a:lnTo>
                  <a:lnTo>
                    <a:pt x="948" y="998"/>
                  </a:lnTo>
                  <a:lnTo>
                    <a:pt x="951" y="1010"/>
                  </a:lnTo>
                  <a:lnTo>
                    <a:pt x="957" y="1021"/>
                  </a:lnTo>
                  <a:lnTo>
                    <a:pt x="964" y="1030"/>
                  </a:lnTo>
                  <a:lnTo>
                    <a:pt x="971" y="1035"/>
                  </a:lnTo>
                  <a:lnTo>
                    <a:pt x="975" y="1037"/>
                  </a:lnTo>
                  <a:lnTo>
                    <a:pt x="981" y="1038"/>
                  </a:lnTo>
                  <a:lnTo>
                    <a:pt x="988" y="1037"/>
                  </a:lnTo>
                  <a:lnTo>
                    <a:pt x="994" y="1035"/>
                  </a:lnTo>
                  <a:lnTo>
                    <a:pt x="1000" y="1034"/>
                  </a:lnTo>
                  <a:lnTo>
                    <a:pt x="1005" y="1030"/>
                  </a:lnTo>
                  <a:lnTo>
                    <a:pt x="1011" y="1029"/>
                  </a:lnTo>
                  <a:lnTo>
                    <a:pt x="1023" y="1020"/>
                  </a:lnTo>
                  <a:lnTo>
                    <a:pt x="1034" y="1009"/>
                  </a:lnTo>
                  <a:lnTo>
                    <a:pt x="1041" y="998"/>
                  </a:lnTo>
                  <a:lnTo>
                    <a:pt x="1046" y="984"/>
                  </a:lnTo>
                  <a:lnTo>
                    <a:pt x="1051" y="970"/>
                  </a:lnTo>
                  <a:lnTo>
                    <a:pt x="1054" y="957"/>
                  </a:lnTo>
                  <a:lnTo>
                    <a:pt x="1057" y="941"/>
                  </a:lnTo>
                  <a:lnTo>
                    <a:pt x="1058" y="927"/>
                  </a:lnTo>
                  <a:lnTo>
                    <a:pt x="1054" y="926"/>
                  </a:lnTo>
                  <a:lnTo>
                    <a:pt x="1051" y="924"/>
                  </a:lnTo>
                  <a:lnTo>
                    <a:pt x="1046" y="923"/>
                  </a:lnTo>
                  <a:lnTo>
                    <a:pt x="1043" y="924"/>
                  </a:lnTo>
                  <a:lnTo>
                    <a:pt x="1040" y="933"/>
                  </a:lnTo>
                  <a:lnTo>
                    <a:pt x="1034" y="946"/>
                  </a:lnTo>
                  <a:lnTo>
                    <a:pt x="1026" y="960"/>
                  </a:lnTo>
                  <a:lnTo>
                    <a:pt x="1017" y="973"/>
                  </a:lnTo>
                  <a:lnTo>
                    <a:pt x="1008" y="987"/>
                  </a:lnTo>
                  <a:lnTo>
                    <a:pt x="1000" y="997"/>
                  </a:lnTo>
                  <a:lnTo>
                    <a:pt x="991" y="1004"/>
                  </a:lnTo>
                  <a:lnTo>
                    <a:pt x="984" y="1006"/>
                  </a:lnTo>
                  <a:lnTo>
                    <a:pt x="983" y="992"/>
                  </a:lnTo>
                  <a:lnTo>
                    <a:pt x="986" y="977"/>
                  </a:lnTo>
                  <a:lnTo>
                    <a:pt x="989" y="961"/>
                  </a:lnTo>
                  <a:lnTo>
                    <a:pt x="992" y="946"/>
                  </a:lnTo>
                  <a:lnTo>
                    <a:pt x="1008" y="898"/>
                  </a:lnTo>
                  <a:lnTo>
                    <a:pt x="1017" y="846"/>
                  </a:lnTo>
                  <a:lnTo>
                    <a:pt x="1020" y="793"/>
                  </a:lnTo>
                  <a:lnTo>
                    <a:pt x="1018" y="741"/>
                  </a:lnTo>
                  <a:lnTo>
                    <a:pt x="1026" y="746"/>
                  </a:lnTo>
                  <a:lnTo>
                    <a:pt x="1032" y="750"/>
                  </a:lnTo>
                  <a:lnTo>
                    <a:pt x="1038" y="755"/>
                  </a:lnTo>
                  <a:lnTo>
                    <a:pt x="1045" y="761"/>
                  </a:lnTo>
                  <a:lnTo>
                    <a:pt x="1051" y="767"/>
                  </a:lnTo>
                  <a:lnTo>
                    <a:pt x="1057" y="773"/>
                  </a:lnTo>
                  <a:lnTo>
                    <a:pt x="1063" y="779"/>
                  </a:lnTo>
                  <a:lnTo>
                    <a:pt x="1069" y="784"/>
                  </a:lnTo>
                  <a:lnTo>
                    <a:pt x="1068" y="810"/>
                  </a:lnTo>
                  <a:lnTo>
                    <a:pt x="1069" y="838"/>
                  </a:lnTo>
                  <a:lnTo>
                    <a:pt x="1065" y="861"/>
                  </a:lnTo>
                  <a:lnTo>
                    <a:pt x="1043" y="878"/>
                  </a:lnTo>
                  <a:lnTo>
                    <a:pt x="1037" y="880"/>
                  </a:lnTo>
                  <a:lnTo>
                    <a:pt x="1029" y="883"/>
                  </a:lnTo>
                  <a:lnTo>
                    <a:pt x="1025" y="887"/>
                  </a:lnTo>
                  <a:lnTo>
                    <a:pt x="1023" y="893"/>
                  </a:lnTo>
                  <a:lnTo>
                    <a:pt x="1034" y="895"/>
                  </a:lnTo>
                  <a:lnTo>
                    <a:pt x="1046" y="893"/>
                  </a:lnTo>
                  <a:lnTo>
                    <a:pt x="1057" y="890"/>
                  </a:lnTo>
                  <a:lnTo>
                    <a:pt x="1068" y="886"/>
                  </a:lnTo>
                  <a:lnTo>
                    <a:pt x="1078" y="880"/>
                  </a:lnTo>
                  <a:lnTo>
                    <a:pt x="1088" y="873"/>
                  </a:lnTo>
                  <a:lnTo>
                    <a:pt x="1097" y="866"/>
                  </a:lnTo>
                  <a:lnTo>
                    <a:pt x="1105" y="858"/>
                  </a:lnTo>
                  <a:lnTo>
                    <a:pt x="1105" y="847"/>
                  </a:lnTo>
                  <a:lnTo>
                    <a:pt x="1106" y="838"/>
                  </a:lnTo>
                  <a:lnTo>
                    <a:pt x="1108" y="829"/>
                  </a:lnTo>
                  <a:lnTo>
                    <a:pt x="1109" y="819"/>
                  </a:lnTo>
                  <a:lnTo>
                    <a:pt x="1123" y="827"/>
                  </a:lnTo>
                  <a:lnTo>
                    <a:pt x="1137" y="835"/>
                  </a:lnTo>
                  <a:lnTo>
                    <a:pt x="1151" y="844"/>
                  </a:lnTo>
                  <a:lnTo>
                    <a:pt x="1165" y="853"/>
                  </a:lnTo>
                  <a:lnTo>
                    <a:pt x="1179" y="860"/>
                  </a:lnTo>
                  <a:lnTo>
                    <a:pt x="1192" y="863"/>
                  </a:lnTo>
                  <a:lnTo>
                    <a:pt x="1208" y="861"/>
                  </a:lnTo>
                  <a:lnTo>
                    <a:pt x="1223" y="855"/>
                  </a:lnTo>
                  <a:lnTo>
                    <a:pt x="1237" y="844"/>
                  </a:lnTo>
                  <a:lnTo>
                    <a:pt x="1249" y="832"/>
                  </a:lnTo>
                  <a:lnTo>
                    <a:pt x="1262" y="821"/>
                  </a:lnTo>
                  <a:lnTo>
                    <a:pt x="1276" y="809"/>
                  </a:lnTo>
                  <a:lnTo>
                    <a:pt x="1288" y="795"/>
                  </a:lnTo>
                  <a:lnTo>
                    <a:pt x="1302" y="781"/>
                  </a:lnTo>
                  <a:lnTo>
                    <a:pt x="1317" y="766"/>
                  </a:lnTo>
                  <a:lnTo>
                    <a:pt x="1333" y="749"/>
                  </a:lnTo>
                  <a:lnTo>
                    <a:pt x="1346" y="730"/>
                  </a:lnTo>
                  <a:lnTo>
                    <a:pt x="1356" y="709"/>
                  </a:lnTo>
                  <a:lnTo>
                    <a:pt x="1359" y="685"/>
                  </a:lnTo>
                  <a:lnTo>
                    <a:pt x="1354" y="662"/>
                  </a:lnTo>
                  <a:lnTo>
                    <a:pt x="1337" y="638"/>
                  </a:lnTo>
                  <a:lnTo>
                    <a:pt x="1319" y="618"/>
                  </a:lnTo>
                  <a:lnTo>
                    <a:pt x="1296" y="601"/>
                  </a:lnTo>
                  <a:lnTo>
                    <a:pt x="1272" y="585"/>
                  </a:lnTo>
                  <a:lnTo>
                    <a:pt x="1248" y="571"/>
                  </a:lnTo>
                  <a:lnTo>
                    <a:pt x="1222" y="559"/>
                  </a:lnTo>
                  <a:lnTo>
                    <a:pt x="1195" y="547"/>
                  </a:lnTo>
                  <a:lnTo>
                    <a:pt x="1171" y="535"/>
                  </a:lnTo>
                  <a:lnTo>
                    <a:pt x="1160" y="531"/>
                  </a:lnTo>
                  <a:lnTo>
                    <a:pt x="1149" y="527"/>
                  </a:lnTo>
                  <a:lnTo>
                    <a:pt x="1139" y="524"/>
                  </a:lnTo>
                  <a:lnTo>
                    <a:pt x="1128" y="519"/>
                  </a:lnTo>
                  <a:lnTo>
                    <a:pt x="1117" y="513"/>
                  </a:lnTo>
                  <a:lnTo>
                    <a:pt x="1108" y="508"/>
                  </a:lnTo>
                  <a:lnTo>
                    <a:pt x="1097" y="504"/>
                  </a:lnTo>
                  <a:lnTo>
                    <a:pt x="1086" y="499"/>
                  </a:lnTo>
                  <a:lnTo>
                    <a:pt x="1088" y="488"/>
                  </a:lnTo>
                  <a:lnTo>
                    <a:pt x="1091" y="478"/>
                  </a:lnTo>
                  <a:lnTo>
                    <a:pt x="1095" y="467"/>
                  </a:lnTo>
                  <a:lnTo>
                    <a:pt x="1098" y="454"/>
                  </a:lnTo>
                  <a:lnTo>
                    <a:pt x="1100" y="433"/>
                  </a:lnTo>
                  <a:lnTo>
                    <a:pt x="1102" y="410"/>
                  </a:lnTo>
                  <a:lnTo>
                    <a:pt x="1105" y="387"/>
                  </a:lnTo>
                  <a:lnTo>
                    <a:pt x="1109" y="365"/>
                  </a:lnTo>
                  <a:lnTo>
                    <a:pt x="1115" y="345"/>
                  </a:lnTo>
                  <a:lnTo>
                    <a:pt x="1125" y="325"/>
                  </a:lnTo>
                  <a:lnTo>
                    <a:pt x="1139" y="308"/>
                  </a:lnTo>
                  <a:lnTo>
                    <a:pt x="1155" y="293"/>
                  </a:lnTo>
                  <a:lnTo>
                    <a:pt x="1162" y="287"/>
                  </a:lnTo>
                  <a:lnTo>
                    <a:pt x="1168" y="282"/>
                  </a:lnTo>
                  <a:lnTo>
                    <a:pt x="1175" y="277"/>
                  </a:lnTo>
                  <a:lnTo>
                    <a:pt x="1182" y="271"/>
                  </a:lnTo>
                  <a:lnTo>
                    <a:pt x="1188" y="266"/>
                  </a:lnTo>
                  <a:lnTo>
                    <a:pt x="1194" y="260"/>
                  </a:lnTo>
                  <a:lnTo>
                    <a:pt x="1200" y="254"/>
                  </a:lnTo>
                  <a:lnTo>
                    <a:pt x="1205" y="246"/>
                  </a:lnTo>
                  <a:lnTo>
                    <a:pt x="1205" y="209"/>
                  </a:lnTo>
                  <a:lnTo>
                    <a:pt x="1209" y="176"/>
                  </a:lnTo>
                  <a:lnTo>
                    <a:pt x="1222" y="143"/>
                  </a:lnTo>
                  <a:lnTo>
                    <a:pt x="1239" y="114"/>
                  </a:lnTo>
                  <a:lnTo>
                    <a:pt x="1259" y="88"/>
                  </a:lnTo>
                  <a:lnTo>
                    <a:pt x="1283" y="63"/>
                  </a:lnTo>
                  <a:lnTo>
                    <a:pt x="1311" y="40"/>
                  </a:lnTo>
                  <a:lnTo>
                    <a:pt x="1340" y="19"/>
                  </a:lnTo>
                  <a:lnTo>
                    <a:pt x="1356" y="25"/>
                  </a:lnTo>
                  <a:lnTo>
                    <a:pt x="1377" y="37"/>
                  </a:lnTo>
                  <a:lnTo>
                    <a:pt x="1405" y="55"/>
                  </a:lnTo>
                  <a:lnTo>
                    <a:pt x="1433" y="79"/>
                  </a:lnTo>
                  <a:lnTo>
                    <a:pt x="1459" y="105"/>
                  </a:lnTo>
                  <a:lnTo>
                    <a:pt x="1480" y="131"/>
                  </a:lnTo>
                  <a:lnTo>
                    <a:pt x="1494" y="157"/>
                  </a:lnTo>
                  <a:lnTo>
                    <a:pt x="1497" y="180"/>
                  </a:lnTo>
                  <a:lnTo>
                    <a:pt x="1493" y="186"/>
                  </a:lnTo>
                  <a:lnTo>
                    <a:pt x="1488" y="193"/>
                  </a:lnTo>
                  <a:lnTo>
                    <a:pt x="1482" y="197"/>
                  </a:lnTo>
                  <a:lnTo>
                    <a:pt x="1476" y="200"/>
                  </a:lnTo>
                  <a:lnTo>
                    <a:pt x="1450" y="199"/>
                  </a:lnTo>
                  <a:lnTo>
                    <a:pt x="1422" y="197"/>
                  </a:lnTo>
                  <a:lnTo>
                    <a:pt x="1394" y="196"/>
                  </a:lnTo>
                  <a:lnTo>
                    <a:pt x="1368" y="194"/>
                  </a:lnTo>
                  <a:lnTo>
                    <a:pt x="1342" y="199"/>
                  </a:lnTo>
                  <a:lnTo>
                    <a:pt x="1319" y="206"/>
                  </a:lnTo>
                  <a:lnTo>
                    <a:pt x="1300" y="223"/>
                  </a:lnTo>
                  <a:lnTo>
                    <a:pt x="1285" y="248"/>
                  </a:lnTo>
                  <a:lnTo>
                    <a:pt x="1282" y="265"/>
                  </a:lnTo>
                  <a:lnTo>
                    <a:pt x="1280" y="279"/>
                  </a:lnTo>
                  <a:lnTo>
                    <a:pt x="1280" y="290"/>
                  </a:lnTo>
                  <a:lnTo>
                    <a:pt x="1280" y="299"/>
                  </a:lnTo>
                  <a:lnTo>
                    <a:pt x="1285" y="300"/>
                  </a:lnTo>
                  <a:lnTo>
                    <a:pt x="1288" y="299"/>
                  </a:lnTo>
                  <a:lnTo>
                    <a:pt x="1293" y="294"/>
                  </a:lnTo>
                  <a:lnTo>
                    <a:pt x="1294" y="291"/>
                  </a:lnTo>
                  <a:lnTo>
                    <a:pt x="1303" y="319"/>
                  </a:lnTo>
                  <a:lnTo>
                    <a:pt x="1313" y="348"/>
                  </a:lnTo>
                  <a:lnTo>
                    <a:pt x="1322" y="377"/>
                  </a:lnTo>
                  <a:lnTo>
                    <a:pt x="1331" y="407"/>
                  </a:lnTo>
                  <a:lnTo>
                    <a:pt x="1340" y="436"/>
                  </a:lnTo>
                  <a:lnTo>
                    <a:pt x="1346" y="468"/>
                  </a:lnTo>
                  <a:lnTo>
                    <a:pt x="1346" y="499"/>
                  </a:lnTo>
                  <a:lnTo>
                    <a:pt x="1336" y="530"/>
                  </a:lnTo>
                  <a:lnTo>
                    <a:pt x="1328" y="533"/>
                  </a:lnTo>
                  <a:lnTo>
                    <a:pt x="1322" y="538"/>
                  </a:lnTo>
                  <a:lnTo>
                    <a:pt x="1317" y="542"/>
                  </a:lnTo>
                  <a:lnTo>
                    <a:pt x="1316" y="550"/>
                  </a:lnTo>
                  <a:lnTo>
                    <a:pt x="1322" y="551"/>
                  </a:lnTo>
                  <a:lnTo>
                    <a:pt x="1328" y="551"/>
                  </a:lnTo>
                  <a:lnTo>
                    <a:pt x="1334" y="550"/>
                  </a:lnTo>
                  <a:lnTo>
                    <a:pt x="1340" y="548"/>
                  </a:lnTo>
                  <a:lnTo>
                    <a:pt x="1346" y="545"/>
                  </a:lnTo>
                  <a:lnTo>
                    <a:pt x="1353" y="542"/>
                  </a:lnTo>
                  <a:lnTo>
                    <a:pt x="1359" y="538"/>
                  </a:lnTo>
                  <a:lnTo>
                    <a:pt x="1363" y="535"/>
                  </a:lnTo>
                  <a:lnTo>
                    <a:pt x="1385" y="579"/>
                  </a:lnTo>
                  <a:lnTo>
                    <a:pt x="1403" y="625"/>
                  </a:lnTo>
                  <a:lnTo>
                    <a:pt x="1417" y="675"/>
                  </a:lnTo>
                  <a:lnTo>
                    <a:pt x="1428" y="726"/>
                  </a:lnTo>
                  <a:lnTo>
                    <a:pt x="1433" y="776"/>
                  </a:lnTo>
                  <a:lnTo>
                    <a:pt x="1433" y="829"/>
                  </a:lnTo>
                  <a:lnTo>
                    <a:pt x="1425" y="880"/>
                  </a:lnTo>
                  <a:lnTo>
                    <a:pt x="1410" y="930"/>
                  </a:lnTo>
                  <a:lnTo>
                    <a:pt x="1388" y="950"/>
                  </a:lnTo>
                  <a:lnTo>
                    <a:pt x="1366" y="964"/>
                  </a:lnTo>
                  <a:lnTo>
                    <a:pt x="1343" y="975"/>
                  </a:lnTo>
                  <a:lnTo>
                    <a:pt x="1319" y="983"/>
                  </a:lnTo>
                  <a:lnTo>
                    <a:pt x="1291" y="989"/>
                  </a:lnTo>
                  <a:lnTo>
                    <a:pt x="1262" y="992"/>
                  </a:lnTo>
                  <a:lnTo>
                    <a:pt x="1229" y="997"/>
                  </a:lnTo>
                  <a:lnTo>
                    <a:pt x="1194" y="1000"/>
                  </a:lnTo>
                  <a:lnTo>
                    <a:pt x="1065" y="1029"/>
                  </a:lnTo>
                  <a:lnTo>
                    <a:pt x="1043" y="1035"/>
                  </a:lnTo>
                  <a:lnTo>
                    <a:pt x="1023" y="1043"/>
                  </a:lnTo>
                  <a:lnTo>
                    <a:pt x="1005" y="1051"/>
                  </a:lnTo>
                  <a:lnTo>
                    <a:pt x="984" y="1060"/>
                  </a:lnTo>
                  <a:lnTo>
                    <a:pt x="966" y="1071"/>
                  </a:lnTo>
                  <a:lnTo>
                    <a:pt x="946" y="1080"/>
                  </a:lnTo>
                  <a:lnTo>
                    <a:pt x="926" y="1091"/>
                  </a:lnTo>
                  <a:lnTo>
                    <a:pt x="906" y="1100"/>
                  </a:lnTo>
                  <a:lnTo>
                    <a:pt x="857" y="1123"/>
                  </a:lnTo>
                  <a:lnTo>
                    <a:pt x="810" y="1143"/>
                  </a:lnTo>
                  <a:lnTo>
                    <a:pt x="769" y="1161"/>
                  </a:lnTo>
                  <a:lnTo>
                    <a:pt x="729" y="1178"/>
                  </a:lnTo>
                  <a:lnTo>
                    <a:pt x="693" y="1192"/>
                  </a:lnTo>
                  <a:lnTo>
                    <a:pt x="663" y="1205"/>
                  </a:lnTo>
                  <a:lnTo>
                    <a:pt x="633" y="1215"/>
                  </a:lnTo>
                  <a:lnTo>
                    <a:pt x="609" y="1223"/>
                  </a:lnTo>
                  <a:lnTo>
                    <a:pt x="586" y="1231"/>
                  </a:lnTo>
                  <a:lnTo>
                    <a:pt x="567" y="1237"/>
                  </a:lnTo>
                  <a:lnTo>
                    <a:pt x="552" y="1242"/>
                  </a:lnTo>
                  <a:lnTo>
                    <a:pt x="539" y="1245"/>
                  </a:lnTo>
                  <a:lnTo>
                    <a:pt x="529" y="1248"/>
                  </a:lnTo>
                  <a:lnTo>
                    <a:pt x="522" y="1249"/>
                  </a:lnTo>
                  <a:lnTo>
                    <a:pt x="518" y="1251"/>
                  </a:lnTo>
                  <a:lnTo>
                    <a:pt x="516" y="1251"/>
                  </a:lnTo>
                  <a:lnTo>
                    <a:pt x="515" y="1251"/>
                  </a:lnTo>
                  <a:lnTo>
                    <a:pt x="509" y="1252"/>
                  </a:lnTo>
                  <a:lnTo>
                    <a:pt x="498" y="1254"/>
                  </a:lnTo>
                  <a:lnTo>
                    <a:pt x="485" y="1255"/>
                  </a:lnTo>
                  <a:lnTo>
                    <a:pt x="470" y="1257"/>
                  </a:lnTo>
                  <a:lnTo>
                    <a:pt x="452" y="1258"/>
                  </a:lnTo>
                  <a:lnTo>
                    <a:pt x="432" y="1262"/>
                  </a:lnTo>
                  <a:lnTo>
                    <a:pt x="410" y="1263"/>
                  </a:lnTo>
                  <a:lnTo>
                    <a:pt x="385" y="1265"/>
                  </a:lnTo>
                  <a:lnTo>
                    <a:pt x="362" y="1266"/>
                  </a:lnTo>
                  <a:lnTo>
                    <a:pt x="336" y="1268"/>
                  </a:lnTo>
                  <a:lnTo>
                    <a:pt x="311" y="1268"/>
                  </a:lnTo>
                  <a:lnTo>
                    <a:pt x="287" y="1269"/>
                  </a:lnTo>
                  <a:lnTo>
                    <a:pt x="262" y="1268"/>
                  </a:lnTo>
                  <a:lnTo>
                    <a:pt x="239" y="1266"/>
                  </a:lnTo>
                  <a:lnTo>
                    <a:pt x="216" y="1265"/>
                  </a:lnTo>
                  <a:lnTo>
                    <a:pt x="193" y="1262"/>
                  </a:lnTo>
                  <a:lnTo>
                    <a:pt x="174" y="1258"/>
                  </a:lnTo>
                  <a:lnTo>
                    <a:pt x="159" y="1257"/>
                  </a:lnTo>
                  <a:lnTo>
                    <a:pt x="147" y="1254"/>
                  </a:lnTo>
                  <a:lnTo>
                    <a:pt x="134" y="1251"/>
                  </a:lnTo>
                  <a:lnTo>
                    <a:pt x="125" y="1246"/>
                  </a:lnTo>
                  <a:lnTo>
                    <a:pt x="117" y="1243"/>
                  </a:lnTo>
                  <a:lnTo>
                    <a:pt x="108" y="1238"/>
                  </a:lnTo>
                  <a:lnTo>
                    <a:pt x="104" y="1248"/>
                  </a:lnTo>
                  <a:lnTo>
                    <a:pt x="100" y="1262"/>
                  </a:lnTo>
                  <a:lnTo>
                    <a:pt x="99" y="1277"/>
                  </a:lnTo>
                  <a:lnTo>
                    <a:pt x="97" y="1289"/>
                  </a:lnTo>
                  <a:lnTo>
                    <a:pt x="119" y="1305"/>
                  </a:lnTo>
                  <a:lnTo>
                    <a:pt x="144" y="1315"/>
                  </a:lnTo>
                  <a:lnTo>
                    <a:pt x="168" y="1322"/>
                  </a:lnTo>
                  <a:lnTo>
                    <a:pt x="196" y="1326"/>
                  </a:lnTo>
                  <a:lnTo>
                    <a:pt x="224" y="1328"/>
                  </a:lnTo>
                  <a:lnTo>
                    <a:pt x="253" y="1328"/>
                  </a:lnTo>
                  <a:lnTo>
                    <a:pt x="282" y="1328"/>
                  </a:lnTo>
                  <a:lnTo>
                    <a:pt x="310" y="1328"/>
                  </a:lnTo>
                  <a:lnTo>
                    <a:pt x="465" y="1312"/>
                  </a:lnTo>
                  <a:lnTo>
                    <a:pt x="492" y="1308"/>
                  </a:lnTo>
                  <a:lnTo>
                    <a:pt x="516" y="1302"/>
                  </a:lnTo>
                  <a:lnTo>
                    <a:pt x="541" y="1297"/>
                  </a:lnTo>
                  <a:lnTo>
                    <a:pt x="564" y="1291"/>
                  </a:lnTo>
                  <a:lnTo>
                    <a:pt x="587" y="1285"/>
                  </a:lnTo>
                  <a:lnTo>
                    <a:pt x="609" y="1277"/>
                  </a:lnTo>
                  <a:lnTo>
                    <a:pt x="630" y="1271"/>
                  </a:lnTo>
                  <a:lnTo>
                    <a:pt x="650" y="1263"/>
                  </a:lnTo>
                  <a:lnTo>
                    <a:pt x="672" y="1255"/>
                  </a:lnTo>
                  <a:lnTo>
                    <a:pt x="692" y="1248"/>
                  </a:lnTo>
                  <a:lnTo>
                    <a:pt x="712" y="1240"/>
                  </a:lnTo>
                  <a:lnTo>
                    <a:pt x="732" y="1232"/>
                  </a:lnTo>
                  <a:lnTo>
                    <a:pt x="752" y="1225"/>
                  </a:lnTo>
                  <a:lnTo>
                    <a:pt x="773" y="1215"/>
                  </a:lnTo>
                  <a:lnTo>
                    <a:pt x="794" y="1208"/>
                  </a:lnTo>
                  <a:lnTo>
                    <a:pt x="815" y="1198"/>
                  </a:lnTo>
                  <a:lnTo>
                    <a:pt x="832" y="1189"/>
                  </a:lnTo>
                  <a:lnTo>
                    <a:pt x="849" y="1180"/>
                  </a:lnTo>
                  <a:lnTo>
                    <a:pt x="867" y="1171"/>
                  </a:lnTo>
                  <a:lnTo>
                    <a:pt x="884" y="1160"/>
                  </a:lnTo>
                  <a:lnTo>
                    <a:pt x="903" y="1148"/>
                  </a:lnTo>
                  <a:lnTo>
                    <a:pt x="920" y="1137"/>
                  </a:lnTo>
                  <a:lnTo>
                    <a:pt x="938" y="1126"/>
                  </a:lnTo>
                  <a:lnTo>
                    <a:pt x="955" y="1115"/>
                  </a:lnTo>
                  <a:lnTo>
                    <a:pt x="972" y="1104"/>
                  </a:lnTo>
                  <a:lnTo>
                    <a:pt x="989" y="1094"/>
                  </a:lnTo>
                  <a:lnTo>
                    <a:pt x="1006" y="1084"/>
                  </a:lnTo>
                  <a:lnTo>
                    <a:pt x="1023" y="1077"/>
                  </a:lnTo>
                  <a:lnTo>
                    <a:pt x="1038" y="1069"/>
                  </a:lnTo>
                  <a:lnTo>
                    <a:pt x="1054" y="1064"/>
                  </a:lnTo>
                  <a:lnTo>
                    <a:pt x="1069" y="1060"/>
                  </a:lnTo>
                  <a:lnTo>
                    <a:pt x="1083" y="1057"/>
                  </a:lnTo>
                  <a:lnTo>
                    <a:pt x="1091" y="1057"/>
                  </a:lnTo>
                  <a:lnTo>
                    <a:pt x="1103" y="1055"/>
                  </a:lnTo>
                  <a:lnTo>
                    <a:pt x="1118" y="1054"/>
                  </a:lnTo>
                  <a:lnTo>
                    <a:pt x="1135" y="1052"/>
                  </a:lnTo>
                  <a:lnTo>
                    <a:pt x="1155" y="1049"/>
                  </a:lnTo>
                  <a:lnTo>
                    <a:pt x="1179" y="1046"/>
                  </a:lnTo>
                  <a:lnTo>
                    <a:pt x="1200" y="1041"/>
                  </a:lnTo>
                  <a:lnTo>
                    <a:pt x="1223" y="1038"/>
                  </a:lnTo>
                  <a:lnTo>
                    <a:pt x="1246" y="1034"/>
                  </a:lnTo>
                  <a:lnTo>
                    <a:pt x="1268" y="1030"/>
                  </a:lnTo>
                  <a:lnTo>
                    <a:pt x="1288" y="1027"/>
                  </a:lnTo>
                  <a:lnTo>
                    <a:pt x="1305" y="1024"/>
                  </a:lnTo>
                  <a:lnTo>
                    <a:pt x="1320" y="1021"/>
                  </a:lnTo>
                  <a:lnTo>
                    <a:pt x="1333" y="1020"/>
                  </a:lnTo>
                  <a:lnTo>
                    <a:pt x="1339" y="1018"/>
                  </a:lnTo>
                  <a:lnTo>
                    <a:pt x="1342" y="1018"/>
                  </a:lnTo>
                  <a:lnTo>
                    <a:pt x="1363" y="1010"/>
                  </a:lnTo>
                  <a:lnTo>
                    <a:pt x="1382" y="1003"/>
                  </a:lnTo>
                  <a:lnTo>
                    <a:pt x="1397" y="994"/>
                  </a:lnTo>
                  <a:lnTo>
                    <a:pt x="1411" y="984"/>
                  </a:lnTo>
                  <a:lnTo>
                    <a:pt x="1423" y="973"/>
                  </a:lnTo>
                  <a:lnTo>
                    <a:pt x="1433" y="963"/>
                  </a:lnTo>
                  <a:lnTo>
                    <a:pt x="1440" y="949"/>
                  </a:lnTo>
                  <a:lnTo>
                    <a:pt x="1448" y="935"/>
                  </a:lnTo>
                  <a:lnTo>
                    <a:pt x="1470" y="869"/>
                  </a:lnTo>
                  <a:lnTo>
                    <a:pt x="1477" y="798"/>
                  </a:lnTo>
                  <a:lnTo>
                    <a:pt x="1471" y="722"/>
                  </a:lnTo>
                  <a:lnTo>
                    <a:pt x="1450" y="642"/>
                  </a:lnTo>
                  <a:lnTo>
                    <a:pt x="1443" y="621"/>
                  </a:lnTo>
                  <a:lnTo>
                    <a:pt x="1437" y="601"/>
                  </a:lnTo>
                  <a:lnTo>
                    <a:pt x="1431" y="581"/>
                  </a:lnTo>
                  <a:lnTo>
                    <a:pt x="1427" y="562"/>
                  </a:lnTo>
                  <a:lnTo>
                    <a:pt x="1419" y="544"/>
                  </a:lnTo>
                  <a:lnTo>
                    <a:pt x="1411" y="524"/>
                  </a:lnTo>
                  <a:lnTo>
                    <a:pt x="1402" y="505"/>
                  </a:lnTo>
                  <a:lnTo>
                    <a:pt x="1390" y="487"/>
                  </a:lnTo>
                  <a:lnTo>
                    <a:pt x="1388" y="456"/>
                  </a:lnTo>
                  <a:lnTo>
                    <a:pt x="1380" y="427"/>
                  </a:lnTo>
                  <a:lnTo>
                    <a:pt x="1371" y="399"/>
                  </a:lnTo>
                  <a:lnTo>
                    <a:pt x="1360" y="371"/>
                  </a:lnTo>
                  <a:lnTo>
                    <a:pt x="1348" y="344"/>
                  </a:lnTo>
                  <a:lnTo>
                    <a:pt x="1339" y="316"/>
                  </a:lnTo>
                  <a:lnTo>
                    <a:pt x="1331" y="288"/>
                  </a:lnTo>
                  <a:lnTo>
                    <a:pt x="1328" y="257"/>
                  </a:lnTo>
                  <a:lnTo>
                    <a:pt x="1328" y="246"/>
                  </a:lnTo>
                  <a:lnTo>
                    <a:pt x="1331" y="236"/>
                  </a:lnTo>
                  <a:lnTo>
                    <a:pt x="1336" y="228"/>
                  </a:lnTo>
                  <a:lnTo>
                    <a:pt x="1343" y="222"/>
                  </a:lnTo>
                  <a:lnTo>
                    <a:pt x="1368" y="216"/>
                  </a:lnTo>
                  <a:lnTo>
                    <a:pt x="1394" y="216"/>
                  </a:lnTo>
                  <a:lnTo>
                    <a:pt x="1422" y="219"/>
                  </a:lnTo>
                  <a:lnTo>
                    <a:pt x="1450" y="220"/>
                  </a:lnTo>
                  <a:lnTo>
                    <a:pt x="1476" y="220"/>
                  </a:lnTo>
                  <a:lnTo>
                    <a:pt x="1499" y="214"/>
                  </a:lnTo>
                  <a:lnTo>
                    <a:pt x="1516" y="200"/>
                  </a:lnTo>
                  <a:lnTo>
                    <a:pt x="1527" y="174"/>
                  </a:lnTo>
                  <a:lnTo>
                    <a:pt x="1527" y="163"/>
                  </a:lnTo>
                  <a:lnTo>
                    <a:pt x="1522" y="149"/>
                  </a:lnTo>
                  <a:lnTo>
                    <a:pt x="1513" y="134"/>
                  </a:lnTo>
                  <a:lnTo>
                    <a:pt x="1502" y="117"/>
                  </a:lnTo>
                  <a:lnTo>
                    <a:pt x="1488" y="99"/>
                  </a:lnTo>
                  <a:lnTo>
                    <a:pt x="1471" y="82"/>
                  </a:lnTo>
                  <a:lnTo>
                    <a:pt x="1453" y="63"/>
                  </a:lnTo>
                  <a:lnTo>
                    <a:pt x="1434" y="46"/>
                  </a:lnTo>
                  <a:lnTo>
                    <a:pt x="1413" y="32"/>
                  </a:lnTo>
                  <a:lnTo>
                    <a:pt x="1393" y="19"/>
                  </a:lnTo>
                  <a:lnTo>
                    <a:pt x="1371" y="9"/>
                  </a:lnTo>
                  <a:lnTo>
                    <a:pt x="1351" y="3"/>
                  </a:lnTo>
                  <a:lnTo>
                    <a:pt x="1331" y="0"/>
                  </a:lnTo>
                  <a:lnTo>
                    <a:pt x="1314" y="2"/>
                  </a:lnTo>
                  <a:lnTo>
                    <a:pt x="1297" y="9"/>
                  </a:lnTo>
                  <a:lnTo>
                    <a:pt x="1283" y="22"/>
                  </a:lnTo>
                  <a:lnTo>
                    <a:pt x="1268" y="42"/>
                  </a:lnTo>
                  <a:lnTo>
                    <a:pt x="1252" y="60"/>
                  </a:lnTo>
                  <a:lnTo>
                    <a:pt x="1239" y="79"/>
                  </a:lnTo>
                  <a:lnTo>
                    <a:pt x="1226" y="99"/>
                  </a:lnTo>
                  <a:lnTo>
                    <a:pt x="1214" y="117"/>
                  </a:lnTo>
                  <a:lnTo>
                    <a:pt x="1203" y="137"/>
                  </a:lnTo>
                  <a:lnTo>
                    <a:pt x="1192" y="159"/>
                  </a:lnTo>
                  <a:lnTo>
                    <a:pt x="1183" y="18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2" name="Freeform 28"/>
            <p:cNvSpPr>
              <a:spLocks/>
            </p:cNvSpPr>
            <p:nvPr/>
          </p:nvSpPr>
          <p:spPr bwMode="auto">
            <a:xfrm>
              <a:off x="7156450" y="796925"/>
              <a:ext cx="265113" cy="320675"/>
            </a:xfrm>
            <a:custGeom>
              <a:avLst/>
              <a:gdLst/>
              <a:ahLst/>
              <a:cxnLst>
                <a:cxn ang="0">
                  <a:pos x="169" y="63"/>
                </a:cxn>
                <a:cxn ang="0">
                  <a:pos x="155" y="94"/>
                </a:cxn>
                <a:cxn ang="0">
                  <a:pos x="142" y="125"/>
                </a:cxn>
                <a:cxn ang="0">
                  <a:pos x="131" y="158"/>
                </a:cxn>
                <a:cxn ang="0">
                  <a:pos x="118" y="186"/>
                </a:cxn>
                <a:cxn ang="0">
                  <a:pos x="95" y="203"/>
                </a:cxn>
                <a:cxn ang="0">
                  <a:pos x="69" y="217"/>
                </a:cxn>
                <a:cxn ang="0">
                  <a:pos x="43" y="234"/>
                </a:cxn>
                <a:cxn ang="0">
                  <a:pos x="21" y="259"/>
                </a:cxn>
                <a:cxn ang="0">
                  <a:pos x="4" y="282"/>
                </a:cxn>
                <a:cxn ang="0">
                  <a:pos x="15" y="302"/>
                </a:cxn>
                <a:cxn ang="0">
                  <a:pos x="38" y="294"/>
                </a:cxn>
                <a:cxn ang="0">
                  <a:pos x="60" y="274"/>
                </a:cxn>
                <a:cxn ang="0">
                  <a:pos x="83" y="246"/>
                </a:cxn>
                <a:cxn ang="0">
                  <a:pos x="120" y="222"/>
                </a:cxn>
                <a:cxn ang="0">
                  <a:pos x="148" y="188"/>
                </a:cxn>
                <a:cxn ang="0">
                  <a:pos x="163" y="146"/>
                </a:cxn>
                <a:cxn ang="0">
                  <a:pos x="180" y="104"/>
                </a:cxn>
                <a:cxn ang="0">
                  <a:pos x="199" y="75"/>
                </a:cxn>
                <a:cxn ang="0">
                  <a:pos x="212" y="54"/>
                </a:cxn>
                <a:cxn ang="0">
                  <a:pos x="229" y="35"/>
                </a:cxn>
                <a:cxn ang="0">
                  <a:pos x="252" y="24"/>
                </a:cxn>
                <a:cxn ang="0">
                  <a:pos x="280" y="27"/>
                </a:cxn>
                <a:cxn ang="0">
                  <a:pos x="300" y="60"/>
                </a:cxn>
                <a:cxn ang="0">
                  <a:pos x="282" y="78"/>
                </a:cxn>
                <a:cxn ang="0">
                  <a:pos x="248" y="108"/>
                </a:cxn>
                <a:cxn ang="0">
                  <a:pos x="226" y="149"/>
                </a:cxn>
                <a:cxn ang="0">
                  <a:pos x="214" y="194"/>
                </a:cxn>
                <a:cxn ang="0">
                  <a:pos x="214" y="242"/>
                </a:cxn>
                <a:cxn ang="0">
                  <a:pos x="240" y="288"/>
                </a:cxn>
                <a:cxn ang="0">
                  <a:pos x="271" y="329"/>
                </a:cxn>
                <a:cxn ang="0">
                  <a:pos x="293" y="376"/>
                </a:cxn>
                <a:cxn ang="0">
                  <a:pos x="303" y="403"/>
                </a:cxn>
                <a:cxn ang="0">
                  <a:pos x="328" y="380"/>
                </a:cxn>
                <a:cxn ang="0">
                  <a:pos x="328" y="343"/>
                </a:cxn>
                <a:cxn ang="0">
                  <a:pos x="306" y="302"/>
                </a:cxn>
                <a:cxn ang="0">
                  <a:pos x="277" y="262"/>
                </a:cxn>
                <a:cxn ang="0">
                  <a:pos x="252" y="220"/>
                </a:cxn>
                <a:cxn ang="0">
                  <a:pos x="246" y="175"/>
                </a:cxn>
                <a:cxn ang="0">
                  <a:pos x="257" y="134"/>
                </a:cxn>
                <a:cxn ang="0">
                  <a:pos x="285" y="108"/>
                </a:cxn>
                <a:cxn ang="0">
                  <a:pos x="306" y="92"/>
                </a:cxn>
                <a:cxn ang="0">
                  <a:pos x="325" y="77"/>
                </a:cxn>
                <a:cxn ang="0">
                  <a:pos x="334" y="55"/>
                </a:cxn>
                <a:cxn ang="0">
                  <a:pos x="325" y="31"/>
                </a:cxn>
                <a:cxn ang="0">
                  <a:pos x="302" y="17"/>
                </a:cxn>
                <a:cxn ang="0">
                  <a:pos x="274" y="1"/>
                </a:cxn>
                <a:cxn ang="0">
                  <a:pos x="242" y="1"/>
                </a:cxn>
                <a:cxn ang="0">
                  <a:pos x="212" y="15"/>
                </a:cxn>
                <a:cxn ang="0">
                  <a:pos x="188" y="37"/>
                </a:cxn>
              </a:cxnLst>
              <a:rect l="0" t="0" r="r" b="b"/>
              <a:pathLst>
                <a:path w="334" h="403">
                  <a:moveTo>
                    <a:pt x="177" y="47"/>
                  </a:moveTo>
                  <a:lnTo>
                    <a:pt x="169" y="63"/>
                  </a:lnTo>
                  <a:lnTo>
                    <a:pt x="163" y="78"/>
                  </a:lnTo>
                  <a:lnTo>
                    <a:pt x="155" y="94"/>
                  </a:lnTo>
                  <a:lnTo>
                    <a:pt x="148" y="109"/>
                  </a:lnTo>
                  <a:lnTo>
                    <a:pt x="142" y="125"/>
                  </a:lnTo>
                  <a:lnTo>
                    <a:pt x="135" y="141"/>
                  </a:lnTo>
                  <a:lnTo>
                    <a:pt x="131" y="158"/>
                  </a:lnTo>
                  <a:lnTo>
                    <a:pt x="128" y="175"/>
                  </a:lnTo>
                  <a:lnTo>
                    <a:pt x="118" y="186"/>
                  </a:lnTo>
                  <a:lnTo>
                    <a:pt x="108" y="195"/>
                  </a:lnTo>
                  <a:lnTo>
                    <a:pt x="95" y="203"/>
                  </a:lnTo>
                  <a:lnTo>
                    <a:pt x="83" y="211"/>
                  </a:lnTo>
                  <a:lnTo>
                    <a:pt x="69" y="217"/>
                  </a:lnTo>
                  <a:lnTo>
                    <a:pt x="57" y="225"/>
                  </a:lnTo>
                  <a:lnTo>
                    <a:pt x="43" y="234"/>
                  </a:lnTo>
                  <a:lnTo>
                    <a:pt x="31" y="246"/>
                  </a:lnTo>
                  <a:lnTo>
                    <a:pt x="21" y="259"/>
                  </a:lnTo>
                  <a:lnTo>
                    <a:pt x="12" y="269"/>
                  </a:lnTo>
                  <a:lnTo>
                    <a:pt x="4" y="282"/>
                  </a:lnTo>
                  <a:lnTo>
                    <a:pt x="0" y="297"/>
                  </a:lnTo>
                  <a:lnTo>
                    <a:pt x="15" y="302"/>
                  </a:lnTo>
                  <a:lnTo>
                    <a:pt x="28" y="300"/>
                  </a:lnTo>
                  <a:lnTo>
                    <a:pt x="38" y="294"/>
                  </a:lnTo>
                  <a:lnTo>
                    <a:pt x="49" y="285"/>
                  </a:lnTo>
                  <a:lnTo>
                    <a:pt x="60" y="274"/>
                  </a:lnTo>
                  <a:lnTo>
                    <a:pt x="71" y="260"/>
                  </a:lnTo>
                  <a:lnTo>
                    <a:pt x="83" y="246"/>
                  </a:lnTo>
                  <a:lnTo>
                    <a:pt x="97" y="232"/>
                  </a:lnTo>
                  <a:lnTo>
                    <a:pt x="120" y="222"/>
                  </a:lnTo>
                  <a:lnTo>
                    <a:pt x="135" y="206"/>
                  </a:lnTo>
                  <a:lnTo>
                    <a:pt x="148" y="188"/>
                  </a:lnTo>
                  <a:lnTo>
                    <a:pt x="155" y="168"/>
                  </a:lnTo>
                  <a:lnTo>
                    <a:pt x="163" y="146"/>
                  </a:lnTo>
                  <a:lnTo>
                    <a:pt x="171" y="125"/>
                  </a:lnTo>
                  <a:lnTo>
                    <a:pt x="180" y="104"/>
                  </a:lnTo>
                  <a:lnTo>
                    <a:pt x="194" y="86"/>
                  </a:lnTo>
                  <a:lnTo>
                    <a:pt x="199" y="75"/>
                  </a:lnTo>
                  <a:lnTo>
                    <a:pt x="205" y="64"/>
                  </a:lnTo>
                  <a:lnTo>
                    <a:pt x="212" y="54"/>
                  </a:lnTo>
                  <a:lnTo>
                    <a:pt x="220" y="44"/>
                  </a:lnTo>
                  <a:lnTo>
                    <a:pt x="229" y="35"/>
                  </a:lnTo>
                  <a:lnTo>
                    <a:pt x="240" y="29"/>
                  </a:lnTo>
                  <a:lnTo>
                    <a:pt x="252" y="24"/>
                  </a:lnTo>
                  <a:lnTo>
                    <a:pt x="265" y="21"/>
                  </a:lnTo>
                  <a:lnTo>
                    <a:pt x="280" y="27"/>
                  </a:lnTo>
                  <a:lnTo>
                    <a:pt x="293" y="43"/>
                  </a:lnTo>
                  <a:lnTo>
                    <a:pt x="300" y="60"/>
                  </a:lnTo>
                  <a:lnTo>
                    <a:pt x="305" y="69"/>
                  </a:lnTo>
                  <a:lnTo>
                    <a:pt x="282" y="78"/>
                  </a:lnTo>
                  <a:lnTo>
                    <a:pt x="262" y="91"/>
                  </a:lnTo>
                  <a:lnTo>
                    <a:pt x="248" y="108"/>
                  </a:lnTo>
                  <a:lnTo>
                    <a:pt x="236" y="128"/>
                  </a:lnTo>
                  <a:lnTo>
                    <a:pt x="226" y="149"/>
                  </a:lnTo>
                  <a:lnTo>
                    <a:pt x="220" y="172"/>
                  </a:lnTo>
                  <a:lnTo>
                    <a:pt x="214" y="194"/>
                  </a:lnTo>
                  <a:lnTo>
                    <a:pt x="209" y="217"/>
                  </a:lnTo>
                  <a:lnTo>
                    <a:pt x="214" y="242"/>
                  </a:lnTo>
                  <a:lnTo>
                    <a:pt x="225" y="265"/>
                  </a:lnTo>
                  <a:lnTo>
                    <a:pt x="240" y="288"/>
                  </a:lnTo>
                  <a:lnTo>
                    <a:pt x="256" y="308"/>
                  </a:lnTo>
                  <a:lnTo>
                    <a:pt x="271" y="329"/>
                  </a:lnTo>
                  <a:lnTo>
                    <a:pt x="285" y="351"/>
                  </a:lnTo>
                  <a:lnTo>
                    <a:pt x="293" y="376"/>
                  </a:lnTo>
                  <a:lnTo>
                    <a:pt x="294" y="402"/>
                  </a:lnTo>
                  <a:lnTo>
                    <a:pt x="303" y="403"/>
                  </a:lnTo>
                  <a:lnTo>
                    <a:pt x="317" y="394"/>
                  </a:lnTo>
                  <a:lnTo>
                    <a:pt x="328" y="380"/>
                  </a:lnTo>
                  <a:lnTo>
                    <a:pt x="334" y="366"/>
                  </a:lnTo>
                  <a:lnTo>
                    <a:pt x="328" y="343"/>
                  </a:lnTo>
                  <a:lnTo>
                    <a:pt x="319" y="322"/>
                  </a:lnTo>
                  <a:lnTo>
                    <a:pt x="306" y="302"/>
                  </a:lnTo>
                  <a:lnTo>
                    <a:pt x="293" y="282"/>
                  </a:lnTo>
                  <a:lnTo>
                    <a:pt x="277" y="262"/>
                  </a:lnTo>
                  <a:lnTo>
                    <a:pt x="263" y="242"/>
                  </a:lnTo>
                  <a:lnTo>
                    <a:pt x="252" y="220"/>
                  </a:lnTo>
                  <a:lnTo>
                    <a:pt x="245" y="198"/>
                  </a:lnTo>
                  <a:lnTo>
                    <a:pt x="246" y="175"/>
                  </a:lnTo>
                  <a:lnTo>
                    <a:pt x="249" y="152"/>
                  </a:lnTo>
                  <a:lnTo>
                    <a:pt x="257" y="134"/>
                  </a:lnTo>
                  <a:lnTo>
                    <a:pt x="276" y="117"/>
                  </a:lnTo>
                  <a:lnTo>
                    <a:pt x="285" y="108"/>
                  </a:lnTo>
                  <a:lnTo>
                    <a:pt x="296" y="100"/>
                  </a:lnTo>
                  <a:lnTo>
                    <a:pt x="306" y="92"/>
                  </a:lnTo>
                  <a:lnTo>
                    <a:pt x="316" y="84"/>
                  </a:lnTo>
                  <a:lnTo>
                    <a:pt x="325" y="77"/>
                  </a:lnTo>
                  <a:lnTo>
                    <a:pt x="331" y="66"/>
                  </a:lnTo>
                  <a:lnTo>
                    <a:pt x="334" y="55"/>
                  </a:lnTo>
                  <a:lnTo>
                    <a:pt x="334" y="41"/>
                  </a:lnTo>
                  <a:lnTo>
                    <a:pt x="325" y="31"/>
                  </a:lnTo>
                  <a:lnTo>
                    <a:pt x="313" y="24"/>
                  </a:lnTo>
                  <a:lnTo>
                    <a:pt x="302" y="17"/>
                  </a:lnTo>
                  <a:lnTo>
                    <a:pt x="291" y="7"/>
                  </a:lnTo>
                  <a:lnTo>
                    <a:pt x="274" y="1"/>
                  </a:lnTo>
                  <a:lnTo>
                    <a:pt x="257" y="0"/>
                  </a:lnTo>
                  <a:lnTo>
                    <a:pt x="242" y="1"/>
                  </a:lnTo>
                  <a:lnTo>
                    <a:pt x="228" y="7"/>
                  </a:lnTo>
                  <a:lnTo>
                    <a:pt x="212" y="15"/>
                  </a:lnTo>
                  <a:lnTo>
                    <a:pt x="200" y="24"/>
                  </a:lnTo>
                  <a:lnTo>
                    <a:pt x="188" y="37"/>
                  </a:lnTo>
                  <a:lnTo>
                    <a:pt x="177" y="4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3" name="Freeform 29"/>
            <p:cNvSpPr>
              <a:spLocks/>
            </p:cNvSpPr>
            <p:nvPr/>
          </p:nvSpPr>
          <p:spPr bwMode="auto">
            <a:xfrm>
              <a:off x="7507288" y="857250"/>
              <a:ext cx="233363" cy="331788"/>
            </a:xfrm>
            <a:custGeom>
              <a:avLst/>
              <a:gdLst/>
              <a:ahLst/>
              <a:cxnLst>
                <a:cxn ang="0">
                  <a:pos x="115" y="61"/>
                </a:cxn>
                <a:cxn ang="0">
                  <a:pos x="98" y="91"/>
                </a:cxn>
                <a:cxn ang="0">
                  <a:pos x="82" y="121"/>
                </a:cxn>
                <a:cxn ang="0">
                  <a:pos x="69" y="152"/>
                </a:cxn>
                <a:cxn ang="0">
                  <a:pos x="62" y="169"/>
                </a:cxn>
                <a:cxn ang="0">
                  <a:pos x="63" y="203"/>
                </a:cxn>
                <a:cxn ang="0">
                  <a:pos x="55" y="237"/>
                </a:cxn>
                <a:cxn ang="0">
                  <a:pos x="51" y="285"/>
                </a:cxn>
                <a:cxn ang="0">
                  <a:pos x="45" y="331"/>
                </a:cxn>
                <a:cxn ang="0">
                  <a:pos x="31" y="376"/>
                </a:cxn>
                <a:cxn ang="0">
                  <a:pos x="0" y="411"/>
                </a:cxn>
                <a:cxn ang="0">
                  <a:pos x="14" y="413"/>
                </a:cxn>
                <a:cxn ang="0">
                  <a:pos x="29" y="402"/>
                </a:cxn>
                <a:cxn ang="0">
                  <a:pos x="49" y="379"/>
                </a:cxn>
                <a:cxn ang="0">
                  <a:pos x="66" y="354"/>
                </a:cxn>
                <a:cxn ang="0">
                  <a:pos x="82" y="328"/>
                </a:cxn>
                <a:cxn ang="0">
                  <a:pos x="92" y="302"/>
                </a:cxn>
                <a:cxn ang="0">
                  <a:pos x="102" y="143"/>
                </a:cxn>
                <a:cxn ang="0">
                  <a:pos x="109" y="114"/>
                </a:cxn>
                <a:cxn ang="0">
                  <a:pos x="122" y="86"/>
                </a:cxn>
                <a:cxn ang="0">
                  <a:pos x="140" y="63"/>
                </a:cxn>
                <a:cxn ang="0">
                  <a:pos x="166" y="46"/>
                </a:cxn>
                <a:cxn ang="0">
                  <a:pos x="196" y="35"/>
                </a:cxn>
                <a:cxn ang="0">
                  <a:pos x="225" y="29"/>
                </a:cxn>
                <a:cxn ang="0">
                  <a:pos x="254" y="31"/>
                </a:cxn>
                <a:cxn ang="0">
                  <a:pos x="273" y="43"/>
                </a:cxn>
                <a:cxn ang="0">
                  <a:pos x="279" y="58"/>
                </a:cxn>
                <a:cxn ang="0">
                  <a:pos x="277" y="68"/>
                </a:cxn>
                <a:cxn ang="0">
                  <a:pos x="285" y="69"/>
                </a:cxn>
                <a:cxn ang="0">
                  <a:pos x="293" y="61"/>
                </a:cxn>
                <a:cxn ang="0">
                  <a:pos x="294" y="46"/>
                </a:cxn>
                <a:cxn ang="0">
                  <a:pos x="289" y="26"/>
                </a:cxn>
                <a:cxn ang="0">
                  <a:pos x="274" y="9"/>
                </a:cxn>
                <a:cxn ang="0">
                  <a:pos x="245" y="1"/>
                </a:cxn>
                <a:cxn ang="0">
                  <a:pos x="205" y="1"/>
                </a:cxn>
                <a:cxn ang="0">
                  <a:pos x="166" y="11"/>
                </a:cxn>
                <a:cxn ang="0">
                  <a:pos x="135" y="31"/>
                </a:cxn>
              </a:cxnLst>
              <a:rect l="0" t="0" r="r" b="b"/>
              <a:pathLst>
                <a:path w="294" h="417">
                  <a:moveTo>
                    <a:pt x="123" y="46"/>
                  </a:moveTo>
                  <a:lnTo>
                    <a:pt x="115" y="61"/>
                  </a:lnTo>
                  <a:lnTo>
                    <a:pt x="106" y="77"/>
                  </a:lnTo>
                  <a:lnTo>
                    <a:pt x="98" y="91"/>
                  </a:lnTo>
                  <a:lnTo>
                    <a:pt x="89" y="106"/>
                  </a:lnTo>
                  <a:lnTo>
                    <a:pt x="82" y="121"/>
                  </a:lnTo>
                  <a:lnTo>
                    <a:pt x="75" y="137"/>
                  </a:lnTo>
                  <a:lnTo>
                    <a:pt x="69" y="152"/>
                  </a:lnTo>
                  <a:lnTo>
                    <a:pt x="65" y="169"/>
                  </a:lnTo>
                  <a:lnTo>
                    <a:pt x="62" y="169"/>
                  </a:lnTo>
                  <a:lnTo>
                    <a:pt x="65" y="186"/>
                  </a:lnTo>
                  <a:lnTo>
                    <a:pt x="63" y="203"/>
                  </a:lnTo>
                  <a:lnTo>
                    <a:pt x="58" y="220"/>
                  </a:lnTo>
                  <a:lnTo>
                    <a:pt x="55" y="237"/>
                  </a:lnTo>
                  <a:lnTo>
                    <a:pt x="52" y="260"/>
                  </a:lnTo>
                  <a:lnTo>
                    <a:pt x="51" y="285"/>
                  </a:lnTo>
                  <a:lnTo>
                    <a:pt x="48" y="308"/>
                  </a:lnTo>
                  <a:lnTo>
                    <a:pt x="45" y="331"/>
                  </a:lnTo>
                  <a:lnTo>
                    <a:pt x="38" y="354"/>
                  </a:lnTo>
                  <a:lnTo>
                    <a:pt x="31" y="376"/>
                  </a:lnTo>
                  <a:lnTo>
                    <a:pt x="17" y="394"/>
                  </a:lnTo>
                  <a:lnTo>
                    <a:pt x="0" y="411"/>
                  </a:lnTo>
                  <a:lnTo>
                    <a:pt x="6" y="417"/>
                  </a:lnTo>
                  <a:lnTo>
                    <a:pt x="14" y="413"/>
                  </a:lnTo>
                  <a:lnTo>
                    <a:pt x="21" y="405"/>
                  </a:lnTo>
                  <a:lnTo>
                    <a:pt x="29" y="402"/>
                  </a:lnTo>
                  <a:lnTo>
                    <a:pt x="40" y="391"/>
                  </a:lnTo>
                  <a:lnTo>
                    <a:pt x="49" y="379"/>
                  </a:lnTo>
                  <a:lnTo>
                    <a:pt x="58" y="366"/>
                  </a:lnTo>
                  <a:lnTo>
                    <a:pt x="66" y="354"/>
                  </a:lnTo>
                  <a:lnTo>
                    <a:pt x="74" y="342"/>
                  </a:lnTo>
                  <a:lnTo>
                    <a:pt x="82" y="328"/>
                  </a:lnTo>
                  <a:lnTo>
                    <a:pt x="88" y="316"/>
                  </a:lnTo>
                  <a:lnTo>
                    <a:pt x="92" y="302"/>
                  </a:lnTo>
                  <a:lnTo>
                    <a:pt x="98" y="157"/>
                  </a:lnTo>
                  <a:lnTo>
                    <a:pt x="102" y="143"/>
                  </a:lnTo>
                  <a:lnTo>
                    <a:pt x="106" y="128"/>
                  </a:lnTo>
                  <a:lnTo>
                    <a:pt x="109" y="114"/>
                  </a:lnTo>
                  <a:lnTo>
                    <a:pt x="115" y="98"/>
                  </a:lnTo>
                  <a:lnTo>
                    <a:pt x="122" y="86"/>
                  </a:lnTo>
                  <a:lnTo>
                    <a:pt x="129" y="74"/>
                  </a:lnTo>
                  <a:lnTo>
                    <a:pt x="140" y="63"/>
                  </a:lnTo>
                  <a:lnTo>
                    <a:pt x="154" y="54"/>
                  </a:lnTo>
                  <a:lnTo>
                    <a:pt x="166" y="46"/>
                  </a:lnTo>
                  <a:lnTo>
                    <a:pt x="180" y="40"/>
                  </a:lnTo>
                  <a:lnTo>
                    <a:pt x="196" y="35"/>
                  </a:lnTo>
                  <a:lnTo>
                    <a:pt x="209" y="31"/>
                  </a:lnTo>
                  <a:lnTo>
                    <a:pt x="225" y="29"/>
                  </a:lnTo>
                  <a:lnTo>
                    <a:pt x="239" y="27"/>
                  </a:lnTo>
                  <a:lnTo>
                    <a:pt x="254" y="31"/>
                  </a:lnTo>
                  <a:lnTo>
                    <a:pt x="269" y="35"/>
                  </a:lnTo>
                  <a:lnTo>
                    <a:pt x="273" y="43"/>
                  </a:lnTo>
                  <a:lnTo>
                    <a:pt x="277" y="51"/>
                  </a:lnTo>
                  <a:lnTo>
                    <a:pt x="279" y="58"/>
                  </a:lnTo>
                  <a:lnTo>
                    <a:pt x="276" y="66"/>
                  </a:lnTo>
                  <a:lnTo>
                    <a:pt x="277" y="68"/>
                  </a:lnTo>
                  <a:lnTo>
                    <a:pt x="282" y="69"/>
                  </a:lnTo>
                  <a:lnTo>
                    <a:pt x="285" y="69"/>
                  </a:lnTo>
                  <a:lnTo>
                    <a:pt x="286" y="68"/>
                  </a:lnTo>
                  <a:lnTo>
                    <a:pt x="293" y="61"/>
                  </a:lnTo>
                  <a:lnTo>
                    <a:pt x="294" y="54"/>
                  </a:lnTo>
                  <a:lnTo>
                    <a:pt x="294" y="46"/>
                  </a:lnTo>
                  <a:lnTo>
                    <a:pt x="294" y="37"/>
                  </a:lnTo>
                  <a:lnTo>
                    <a:pt x="289" y="26"/>
                  </a:lnTo>
                  <a:lnTo>
                    <a:pt x="283" y="17"/>
                  </a:lnTo>
                  <a:lnTo>
                    <a:pt x="274" y="9"/>
                  </a:lnTo>
                  <a:lnTo>
                    <a:pt x="265" y="3"/>
                  </a:lnTo>
                  <a:lnTo>
                    <a:pt x="245" y="1"/>
                  </a:lnTo>
                  <a:lnTo>
                    <a:pt x="225" y="0"/>
                  </a:lnTo>
                  <a:lnTo>
                    <a:pt x="205" y="1"/>
                  </a:lnTo>
                  <a:lnTo>
                    <a:pt x="185" y="4"/>
                  </a:lnTo>
                  <a:lnTo>
                    <a:pt x="166" y="11"/>
                  </a:lnTo>
                  <a:lnTo>
                    <a:pt x="149" y="18"/>
                  </a:lnTo>
                  <a:lnTo>
                    <a:pt x="135" y="31"/>
                  </a:lnTo>
                  <a:lnTo>
                    <a:pt x="123" y="4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4" name="Freeform 30"/>
            <p:cNvSpPr>
              <a:spLocks/>
            </p:cNvSpPr>
            <p:nvPr/>
          </p:nvSpPr>
          <p:spPr bwMode="auto">
            <a:xfrm>
              <a:off x="6365875" y="968375"/>
              <a:ext cx="752475" cy="339725"/>
            </a:xfrm>
            <a:custGeom>
              <a:avLst/>
              <a:gdLst/>
              <a:ahLst/>
              <a:cxnLst>
                <a:cxn ang="0">
                  <a:pos x="698" y="19"/>
                </a:cxn>
                <a:cxn ang="0">
                  <a:pos x="698" y="60"/>
                </a:cxn>
                <a:cxn ang="0">
                  <a:pos x="855" y="236"/>
                </a:cxn>
                <a:cxn ang="0">
                  <a:pos x="818" y="315"/>
                </a:cxn>
                <a:cxn ang="0">
                  <a:pos x="732" y="176"/>
                </a:cxn>
                <a:cxn ang="0">
                  <a:pos x="775" y="198"/>
                </a:cxn>
                <a:cxn ang="0">
                  <a:pos x="799" y="218"/>
                </a:cxn>
                <a:cxn ang="0">
                  <a:pos x="744" y="93"/>
                </a:cxn>
                <a:cxn ang="0">
                  <a:pos x="653" y="156"/>
                </a:cxn>
                <a:cxn ang="0">
                  <a:pos x="644" y="261"/>
                </a:cxn>
                <a:cxn ang="0">
                  <a:pos x="667" y="218"/>
                </a:cxn>
                <a:cxn ang="0">
                  <a:pos x="661" y="176"/>
                </a:cxn>
                <a:cxn ang="0">
                  <a:pos x="713" y="313"/>
                </a:cxn>
                <a:cxn ang="0">
                  <a:pos x="616" y="364"/>
                </a:cxn>
                <a:cxn ang="0">
                  <a:pos x="491" y="387"/>
                </a:cxn>
                <a:cxn ang="0">
                  <a:pos x="340" y="384"/>
                </a:cxn>
                <a:cxn ang="0">
                  <a:pos x="185" y="352"/>
                </a:cxn>
                <a:cxn ang="0">
                  <a:pos x="137" y="270"/>
                </a:cxn>
                <a:cxn ang="0">
                  <a:pos x="234" y="335"/>
                </a:cxn>
                <a:cxn ang="0">
                  <a:pos x="283" y="336"/>
                </a:cxn>
                <a:cxn ang="0">
                  <a:pos x="228" y="276"/>
                </a:cxn>
                <a:cxn ang="0">
                  <a:pos x="249" y="244"/>
                </a:cxn>
                <a:cxn ang="0">
                  <a:pos x="282" y="298"/>
                </a:cxn>
                <a:cxn ang="0">
                  <a:pos x="331" y="288"/>
                </a:cxn>
                <a:cxn ang="0">
                  <a:pos x="333" y="207"/>
                </a:cxn>
                <a:cxn ang="0">
                  <a:pos x="373" y="318"/>
                </a:cxn>
                <a:cxn ang="0">
                  <a:pos x="366" y="333"/>
                </a:cxn>
                <a:cxn ang="0">
                  <a:pos x="396" y="275"/>
                </a:cxn>
                <a:cxn ang="0">
                  <a:pos x="436" y="278"/>
                </a:cxn>
                <a:cxn ang="0">
                  <a:pos x="473" y="241"/>
                </a:cxn>
                <a:cxn ang="0">
                  <a:pos x="494" y="315"/>
                </a:cxn>
                <a:cxn ang="0">
                  <a:pos x="443" y="341"/>
                </a:cxn>
                <a:cxn ang="0">
                  <a:pos x="507" y="347"/>
                </a:cxn>
                <a:cxn ang="0">
                  <a:pos x="521" y="313"/>
                </a:cxn>
                <a:cxn ang="0">
                  <a:pos x="500" y="227"/>
                </a:cxn>
                <a:cxn ang="0">
                  <a:pos x="557" y="304"/>
                </a:cxn>
                <a:cxn ang="0">
                  <a:pos x="556" y="201"/>
                </a:cxn>
                <a:cxn ang="0">
                  <a:pos x="582" y="307"/>
                </a:cxn>
                <a:cxn ang="0">
                  <a:pos x="581" y="327"/>
                </a:cxn>
                <a:cxn ang="0">
                  <a:pos x="584" y="210"/>
                </a:cxn>
                <a:cxn ang="0">
                  <a:pos x="517" y="196"/>
                </a:cxn>
                <a:cxn ang="0">
                  <a:pos x="436" y="181"/>
                </a:cxn>
                <a:cxn ang="0">
                  <a:pos x="385" y="214"/>
                </a:cxn>
                <a:cxn ang="0">
                  <a:pos x="314" y="196"/>
                </a:cxn>
                <a:cxn ang="0">
                  <a:pos x="269" y="230"/>
                </a:cxn>
                <a:cxn ang="0">
                  <a:pos x="220" y="188"/>
                </a:cxn>
                <a:cxn ang="0">
                  <a:pos x="85" y="253"/>
                </a:cxn>
                <a:cxn ang="0">
                  <a:pos x="17" y="330"/>
                </a:cxn>
                <a:cxn ang="0">
                  <a:pos x="91" y="330"/>
                </a:cxn>
                <a:cxn ang="0">
                  <a:pos x="237" y="398"/>
                </a:cxn>
                <a:cxn ang="0">
                  <a:pos x="407" y="419"/>
                </a:cxn>
                <a:cxn ang="0">
                  <a:pos x="550" y="412"/>
                </a:cxn>
                <a:cxn ang="0">
                  <a:pos x="684" y="356"/>
                </a:cxn>
                <a:cxn ang="0">
                  <a:pos x="750" y="429"/>
                </a:cxn>
                <a:cxn ang="0">
                  <a:pos x="739" y="287"/>
                </a:cxn>
                <a:cxn ang="0">
                  <a:pos x="788" y="378"/>
                </a:cxn>
                <a:cxn ang="0">
                  <a:pos x="841" y="330"/>
                </a:cxn>
                <a:cxn ang="0">
                  <a:pos x="876" y="221"/>
                </a:cxn>
                <a:cxn ang="0">
                  <a:pos x="922" y="113"/>
                </a:cxn>
                <a:cxn ang="0">
                  <a:pos x="884" y="74"/>
                </a:cxn>
                <a:cxn ang="0">
                  <a:pos x="795" y="28"/>
                </a:cxn>
                <a:cxn ang="0">
                  <a:pos x="884" y="33"/>
                </a:cxn>
              </a:cxnLst>
              <a:rect l="0" t="0" r="r" b="b"/>
              <a:pathLst>
                <a:path w="947" h="429">
                  <a:moveTo>
                    <a:pt x="747" y="20"/>
                  </a:moveTo>
                  <a:lnTo>
                    <a:pt x="739" y="19"/>
                  </a:lnTo>
                  <a:lnTo>
                    <a:pt x="733" y="17"/>
                  </a:lnTo>
                  <a:lnTo>
                    <a:pt x="725" y="16"/>
                  </a:lnTo>
                  <a:lnTo>
                    <a:pt x="719" y="16"/>
                  </a:lnTo>
                  <a:lnTo>
                    <a:pt x="711" y="16"/>
                  </a:lnTo>
                  <a:lnTo>
                    <a:pt x="705" y="17"/>
                  </a:lnTo>
                  <a:lnTo>
                    <a:pt x="698" y="19"/>
                  </a:lnTo>
                  <a:lnTo>
                    <a:pt x="691" y="22"/>
                  </a:lnTo>
                  <a:lnTo>
                    <a:pt x="685" y="37"/>
                  </a:lnTo>
                  <a:lnTo>
                    <a:pt x="682" y="59"/>
                  </a:lnTo>
                  <a:lnTo>
                    <a:pt x="681" y="79"/>
                  </a:lnTo>
                  <a:lnTo>
                    <a:pt x="681" y="88"/>
                  </a:lnTo>
                  <a:lnTo>
                    <a:pt x="695" y="84"/>
                  </a:lnTo>
                  <a:lnTo>
                    <a:pt x="698" y="73"/>
                  </a:lnTo>
                  <a:lnTo>
                    <a:pt x="698" y="60"/>
                  </a:lnTo>
                  <a:lnTo>
                    <a:pt x="702" y="50"/>
                  </a:lnTo>
                  <a:lnTo>
                    <a:pt x="719" y="44"/>
                  </a:lnTo>
                  <a:lnTo>
                    <a:pt x="733" y="44"/>
                  </a:lnTo>
                  <a:lnTo>
                    <a:pt x="742" y="51"/>
                  </a:lnTo>
                  <a:lnTo>
                    <a:pt x="747" y="64"/>
                  </a:lnTo>
                  <a:lnTo>
                    <a:pt x="830" y="190"/>
                  </a:lnTo>
                  <a:lnTo>
                    <a:pt x="844" y="211"/>
                  </a:lnTo>
                  <a:lnTo>
                    <a:pt x="855" y="236"/>
                  </a:lnTo>
                  <a:lnTo>
                    <a:pt x="859" y="262"/>
                  </a:lnTo>
                  <a:lnTo>
                    <a:pt x="852" y="288"/>
                  </a:lnTo>
                  <a:lnTo>
                    <a:pt x="849" y="295"/>
                  </a:lnTo>
                  <a:lnTo>
                    <a:pt x="844" y="299"/>
                  </a:lnTo>
                  <a:lnTo>
                    <a:pt x="838" y="304"/>
                  </a:lnTo>
                  <a:lnTo>
                    <a:pt x="832" y="308"/>
                  </a:lnTo>
                  <a:lnTo>
                    <a:pt x="824" y="312"/>
                  </a:lnTo>
                  <a:lnTo>
                    <a:pt x="818" y="315"/>
                  </a:lnTo>
                  <a:lnTo>
                    <a:pt x="810" y="316"/>
                  </a:lnTo>
                  <a:lnTo>
                    <a:pt x="804" y="316"/>
                  </a:lnTo>
                  <a:lnTo>
                    <a:pt x="787" y="295"/>
                  </a:lnTo>
                  <a:lnTo>
                    <a:pt x="772" y="273"/>
                  </a:lnTo>
                  <a:lnTo>
                    <a:pt x="758" y="250"/>
                  </a:lnTo>
                  <a:lnTo>
                    <a:pt x="747" y="227"/>
                  </a:lnTo>
                  <a:lnTo>
                    <a:pt x="739" y="202"/>
                  </a:lnTo>
                  <a:lnTo>
                    <a:pt x="732" y="176"/>
                  </a:lnTo>
                  <a:lnTo>
                    <a:pt x="725" y="151"/>
                  </a:lnTo>
                  <a:lnTo>
                    <a:pt x="722" y="125"/>
                  </a:lnTo>
                  <a:lnTo>
                    <a:pt x="735" y="124"/>
                  </a:lnTo>
                  <a:lnTo>
                    <a:pt x="744" y="137"/>
                  </a:lnTo>
                  <a:lnTo>
                    <a:pt x="752" y="151"/>
                  </a:lnTo>
                  <a:lnTo>
                    <a:pt x="759" y="167"/>
                  </a:lnTo>
                  <a:lnTo>
                    <a:pt x="768" y="182"/>
                  </a:lnTo>
                  <a:lnTo>
                    <a:pt x="775" y="198"/>
                  </a:lnTo>
                  <a:lnTo>
                    <a:pt x="781" y="211"/>
                  </a:lnTo>
                  <a:lnTo>
                    <a:pt x="787" y="227"/>
                  </a:lnTo>
                  <a:lnTo>
                    <a:pt x="792" y="242"/>
                  </a:lnTo>
                  <a:lnTo>
                    <a:pt x="795" y="242"/>
                  </a:lnTo>
                  <a:lnTo>
                    <a:pt x="799" y="241"/>
                  </a:lnTo>
                  <a:lnTo>
                    <a:pt x="801" y="239"/>
                  </a:lnTo>
                  <a:lnTo>
                    <a:pt x="802" y="236"/>
                  </a:lnTo>
                  <a:lnTo>
                    <a:pt x="799" y="218"/>
                  </a:lnTo>
                  <a:lnTo>
                    <a:pt x="796" y="201"/>
                  </a:lnTo>
                  <a:lnTo>
                    <a:pt x="792" y="184"/>
                  </a:lnTo>
                  <a:lnTo>
                    <a:pt x="785" y="168"/>
                  </a:lnTo>
                  <a:lnTo>
                    <a:pt x="779" y="151"/>
                  </a:lnTo>
                  <a:lnTo>
                    <a:pt x="770" y="134"/>
                  </a:lnTo>
                  <a:lnTo>
                    <a:pt x="759" y="117"/>
                  </a:lnTo>
                  <a:lnTo>
                    <a:pt x="748" y="101"/>
                  </a:lnTo>
                  <a:lnTo>
                    <a:pt x="744" y="93"/>
                  </a:lnTo>
                  <a:lnTo>
                    <a:pt x="738" y="88"/>
                  </a:lnTo>
                  <a:lnTo>
                    <a:pt x="730" y="85"/>
                  </a:lnTo>
                  <a:lnTo>
                    <a:pt x="721" y="85"/>
                  </a:lnTo>
                  <a:lnTo>
                    <a:pt x="715" y="102"/>
                  </a:lnTo>
                  <a:lnTo>
                    <a:pt x="704" y="117"/>
                  </a:lnTo>
                  <a:lnTo>
                    <a:pt x="688" y="131"/>
                  </a:lnTo>
                  <a:lnTo>
                    <a:pt x="671" y="144"/>
                  </a:lnTo>
                  <a:lnTo>
                    <a:pt x="653" y="156"/>
                  </a:lnTo>
                  <a:lnTo>
                    <a:pt x="634" y="165"/>
                  </a:lnTo>
                  <a:lnTo>
                    <a:pt x="618" y="176"/>
                  </a:lnTo>
                  <a:lnTo>
                    <a:pt x="604" y="184"/>
                  </a:lnTo>
                  <a:lnTo>
                    <a:pt x="605" y="205"/>
                  </a:lnTo>
                  <a:lnTo>
                    <a:pt x="618" y="224"/>
                  </a:lnTo>
                  <a:lnTo>
                    <a:pt x="633" y="241"/>
                  </a:lnTo>
                  <a:lnTo>
                    <a:pt x="641" y="259"/>
                  </a:lnTo>
                  <a:lnTo>
                    <a:pt x="644" y="261"/>
                  </a:lnTo>
                  <a:lnTo>
                    <a:pt x="650" y="259"/>
                  </a:lnTo>
                  <a:lnTo>
                    <a:pt x="654" y="258"/>
                  </a:lnTo>
                  <a:lnTo>
                    <a:pt x="656" y="256"/>
                  </a:lnTo>
                  <a:lnTo>
                    <a:pt x="621" y="193"/>
                  </a:lnTo>
                  <a:lnTo>
                    <a:pt x="638" y="187"/>
                  </a:lnTo>
                  <a:lnTo>
                    <a:pt x="650" y="191"/>
                  </a:lnTo>
                  <a:lnTo>
                    <a:pt x="659" y="202"/>
                  </a:lnTo>
                  <a:lnTo>
                    <a:pt x="667" y="218"/>
                  </a:lnTo>
                  <a:lnTo>
                    <a:pt x="673" y="235"/>
                  </a:lnTo>
                  <a:lnTo>
                    <a:pt x="679" y="250"/>
                  </a:lnTo>
                  <a:lnTo>
                    <a:pt x="687" y="261"/>
                  </a:lnTo>
                  <a:lnTo>
                    <a:pt x="695" y="265"/>
                  </a:lnTo>
                  <a:lnTo>
                    <a:pt x="696" y="241"/>
                  </a:lnTo>
                  <a:lnTo>
                    <a:pt x="690" y="218"/>
                  </a:lnTo>
                  <a:lnTo>
                    <a:pt x="676" y="196"/>
                  </a:lnTo>
                  <a:lnTo>
                    <a:pt x="661" y="176"/>
                  </a:lnTo>
                  <a:lnTo>
                    <a:pt x="671" y="171"/>
                  </a:lnTo>
                  <a:lnTo>
                    <a:pt x="682" y="168"/>
                  </a:lnTo>
                  <a:lnTo>
                    <a:pt x="693" y="165"/>
                  </a:lnTo>
                  <a:lnTo>
                    <a:pt x="702" y="157"/>
                  </a:lnTo>
                  <a:lnTo>
                    <a:pt x="711" y="196"/>
                  </a:lnTo>
                  <a:lnTo>
                    <a:pt x="715" y="235"/>
                  </a:lnTo>
                  <a:lnTo>
                    <a:pt x="715" y="273"/>
                  </a:lnTo>
                  <a:lnTo>
                    <a:pt x="713" y="313"/>
                  </a:lnTo>
                  <a:lnTo>
                    <a:pt x="702" y="321"/>
                  </a:lnTo>
                  <a:lnTo>
                    <a:pt x="695" y="325"/>
                  </a:lnTo>
                  <a:lnTo>
                    <a:pt x="685" y="332"/>
                  </a:lnTo>
                  <a:lnTo>
                    <a:pt x="675" y="338"/>
                  </a:lnTo>
                  <a:lnTo>
                    <a:pt x="658" y="347"/>
                  </a:lnTo>
                  <a:lnTo>
                    <a:pt x="642" y="353"/>
                  </a:lnTo>
                  <a:lnTo>
                    <a:pt x="628" y="359"/>
                  </a:lnTo>
                  <a:lnTo>
                    <a:pt x="616" y="364"/>
                  </a:lnTo>
                  <a:lnTo>
                    <a:pt x="604" y="367"/>
                  </a:lnTo>
                  <a:lnTo>
                    <a:pt x="591" y="370"/>
                  </a:lnTo>
                  <a:lnTo>
                    <a:pt x="579" y="373"/>
                  </a:lnTo>
                  <a:lnTo>
                    <a:pt x="567" y="376"/>
                  </a:lnTo>
                  <a:lnTo>
                    <a:pt x="550" y="379"/>
                  </a:lnTo>
                  <a:lnTo>
                    <a:pt x="531" y="382"/>
                  </a:lnTo>
                  <a:lnTo>
                    <a:pt x="513" y="385"/>
                  </a:lnTo>
                  <a:lnTo>
                    <a:pt x="491" y="387"/>
                  </a:lnTo>
                  <a:lnTo>
                    <a:pt x="471" y="387"/>
                  </a:lnTo>
                  <a:lnTo>
                    <a:pt x="450" y="387"/>
                  </a:lnTo>
                  <a:lnTo>
                    <a:pt x="428" y="387"/>
                  </a:lnTo>
                  <a:lnTo>
                    <a:pt x="408" y="387"/>
                  </a:lnTo>
                  <a:lnTo>
                    <a:pt x="390" y="387"/>
                  </a:lnTo>
                  <a:lnTo>
                    <a:pt x="371" y="385"/>
                  </a:lnTo>
                  <a:lnTo>
                    <a:pt x="354" y="385"/>
                  </a:lnTo>
                  <a:lnTo>
                    <a:pt x="340" y="384"/>
                  </a:lnTo>
                  <a:lnTo>
                    <a:pt x="330" y="384"/>
                  </a:lnTo>
                  <a:lnTo>
                    <a:pt x="320" y="382"/>
                  </a:lnTo>
                  <a:lnTo>
                    <a:pt x="314" y="382"/>
                  </a:lnTo>
                  <a:lnTo>
                    <a:pt x="313" y="382"/>
                  </a:lnTo>
                  <a:lnTo>
                    <a:pt x="280" y="379"/>
                  </a:lnTo>
                  <a:lnTo>
                    <a:pt x="248" y="372"/>
                  </a:lnTo>
                  <a:lnTo>
                    <a:pt x="216" y="364"/>
                  </a:lnTo>
                  <a:lnTo>
                    <a:pt x="185" y="352"/>
                  </a:lnTo>
                  <a:lnTo>
                    <a:pt x="155" y="339"/>
                  </a:lnTo>
                  <a:lnTo>
                    <a:pt x="126" y="327"/>
                  </a:lnTo>
                  <a:lnTo>
                    <a:pt x="102" y="315"/>
                  </a:lnTo>
                  <a:lnTo>
                    <a:pt x="78" y="302"/>
                  </a:lnTo>
                  <a:lnTo>
                    <a:pt x="92" y="292"/>
                  </a:lnTo>
                  <a:lnTo>
                    <a:pt x="106" y="282"/>
                  </a:lnTo>
                  <a:lnTo>
                    <a:pt x="120" y="275"/>
                  </a:lnTo>
                  <a:lnTo>
                    <a:pt x="137" y="270"/>
                  </a:lnTo>
                  <a:lnTo>
                    <a:pt x="152" y="265"/>
                  </a:lnTo>
                  <a:lnTo>
                    <a:pt x="169" y="264"/>
                  </a:lnTo>
                  <a:lnTo>
                    <a:pt x="186" y="262"/>
                  </a:lnTo>
                  <a:lnTo>
                    <a:pt x="203" y="261"/>
                  </a:lnTo>
                  <a:lnTo>
                    <a:pt x="211" y="282"/>
                  </a:lnTo>
                  <a:lnTo>
                    <a:pt x="212" y="304"/>
                  </a:lnTo>
                  <a:lnTo>
                    <a:pt x="217" y="324"/>
                  </a:lnTo>
                  <a:lnTo>
                    <a:pt x="234" y="335"/>
                  </a:lnTo>
                  <a:lnTo>
                    <a:pt x="240" y="336"/>
                  </a:lnTo>
                  <a:lnTo>
                    <a:pt x="248" y="338"/>
                  </a:lnTo>
                  <a:lnTo>
                    <a:pt x="254" y="339"/>
                  </a:lnTo>
                  <a:lnTo>
                    <a:pt x="260" y="341"/>
                  </a:lnTo>
                  <a:lnTo>
                    <a:pt x="266" y="342"/>
                  </a:lnTo>
                  <a:lnTo>
                    <a:pt x="273" y="341"/>
                  </a:lnTo>
                  <a:lnTo>
                    <a:pt x="279" y="339"/>
                  </a:lnTo>
                  <a:lnTo>
                    <a:pt x="283" y="336"/>
                  </a:lnTo>
                  <a:lnTo>
                    <a:pt x="276" y="327"/>
                  </a:lnTo>
                  <a:lnTo>
                    <a:pt x="260" y="316"/>
                  </a:lnTo>
                  <a:lnTo>
                    <a:pt x="245" y="310"/>
                  </a:lnTo>
                  <a:lnTo>
                    <a:pt x="239" y="307"/>
                  </a:lnTo>
                  <a:lnTo>
                    <a:pt x="231" y="302"/>
                  </a:lnTo>
                  <a:lnTo>
                    <a:pt x="229" y="295"/>
                  </a:lnTo>
                  <a:lnTo>
                    <a:pt x="229" y="285"/>
                  </a:lnTo>
                  <a:lnTo>
                    <a:pt x="228" y="276"/>
                  </a:lnTo>
                  <a:lnTo>
                    <a:pt x="220" y="258"/>
                  </a:lnTo>
                  <a:lnTo>
                    <a:pt x="211" y="239"/>
                  </a:lnTo>
                  <a:lnTo>
                    <a:pt x="208" y="222"/>
                  </a:lnTo>
                  <a:lnTo>
                    <a:pt x="217" y="204"/>
                  </a:lnTo>
                  <a:lnTo>
                    <a:pt x="228" y="211"/>
                  </a:lnTo>
                  <a:lnTo>
                    <a:pt x="237" y="222"/>
                  </a:lnTo>
                  <a:lnTo>
                    <a:pt x="243" y="233"/>
                  </a:lnTo>
                  <a:lnTo>
                    <a:pt x="249" y="244"/>
                  </a:lnTo>
                  <a:lnTo>
                    <a:pt x="254" y="256"/>
                  </a:lnTo>
                  <a:lnTo>
                    <a:pt x="259" y="268"/>
                  </a:lnTo>
                  <a:lnTo>
                    <a:pt x="262" y="282"/>
                  </a:lnTo>
                  <a:lnTo>
                    <a:pt x="265" y="295"/>
                  </a:lnTo>
                  <a:lnTo>
                    <a:pt x="269" y="295"/>
                  </a:lnTo>
                  <a:lnTo>
                    <a:pt x="276" y="296"/>
                  </a:lnTo>
                  <a:lnTo>
                    <a:pt x="280" y="298"/>
                  </a:lnTo>
                  <a:lnTo>
                    <a:pt x="282" y="298"/>
                  </a:lnTo>
                  <a:lnTo>
                    <a:pt x="274" y="256"/>
                  </a:lnTo>
                  <a:lnTo>
                    <a:pt x="285" y="253"/>
                  </a:lnTo>
                  <a:lnTo>
                    <a:pt x="296" y="253"/>
                  </a:lnTo>
                  <a:lnTo>
                    <a:pt x="306" y="253"/>
                  </a:lnTo>
                  <a:lnTo>
                    <a:pt x="316" y="250"/>
                  </a:lnTo>
                  <a:lnTo>
                    <a:pt x="323" y="262"/>
                  </a:lnTo>
                  <a:lnTo>
                    <a:pt x="328" y="275"/>
                  </a:lnTo>
                  <a:lnTo>
                    <a:pt x="331" y="288"/>
                  </a:lnTo>
                  <a:lnTo>
                    <a:pt x="333" y="302"/>
                  </a:lnTo>
                  <a:lnTo>
                    <a:pt x="350" y="293"/>
                  </a:lnTo>
                  <a:lnTo>
                    <a:pt x="345" y="273"/>
                  </a:lnTo>
                  <a:lnTo>
                    <a:pt x="336" y="253"/>
                  </a:lnTo>
                  <a:lnTo>
                    <a:pt x="326" y="233"/>
                  </a:lnTo>
                  <a:lnTo>
                    <a:pt x="322" y="211"/>
                  </a:lnTo>
                  <a:lnTo>
                    <a:pt x="326" y="208"/>
                  </a:lnTo>
                  <a:lnTo>
                    <a:pt x="333" y="207"/>
                  </a:lnTo>
                  <a:lnTo>
                    <a:pt x="337" y="205"/>
                  </a:lnTo>
                  <a:lnTo>
                    <a:pt x="343" y="207"/>
                  </a:lnTo>
                  <a:lnTo>
                    <a:pt x="359" y="231"/>
                  </a:lnTo>
                  <a:lnTo>
                    <a:pt x="370" y="256"/>
                  </a:lnTo>
                  <a:lnTo>
                    <a:pt x="377" y="282"/>
                  </a:lnTo>
                  <a:lnTo>
                    <a:pt x="382" y="308"/>
                  </a:lnTo>
                  <a:lnTo>
                    <a:pt x="379" y="315"/>
                  </a:lnTo>
                  <a:lnTo>
                    <a:pt x="373" y="318"/>
                  </a:lnTo>
                  <a:lnTo>
                    <a:pt x="365" y="319"/>
                  </a:lnTo>
                  <a:lnTo>
                    <a:pt x="359" y="319"/>
                  </a:lnTo>
                  <a:lnTo>
                    <a:pt x="353" y="319"/>
                  </a:lnTo>
                  <a:lnTo>
                    <a:pt x="348" y="322"/>
                  </a:lnTo>
                  <a:lnTo>
                    <a:pt x="348" y="327"/>
                  </a:lnTo>
                  <a:lnTo>
                    <a:pt x="351" y="336"/>
                  </a:lnTo>
                  <a:lnTo>
                    <a:pt x="359" y="335"/>
                  </a:lnTo>
                  <a:lnTo>
                    <a:pt x="366" y="333"/>
                  </a:lnTo>
                  <a:lnTo>
                    <a:pt x="374" y="332"/>
                  </a:lnTo>
                  <a:lnTo>
                    <a:pt x="382" y="328"/>
                  </a:lnTo>
                  <a:lnTo>
                    <a:pt x="390" y="324"/>
                  </a:lnTo>
                  <a:lnTo>
                    <a:pt x="396" y="319"/>
                  </a:lnTo>
                  <a:lnTo>
                    <a:pt x="402" y="315"/>
                  </a:lnTo>
                  <a:lnTo>
                    <a:pt x="407" y="307"/>
                  </a:lnTo>
                  <a:lnTo>
                    <a:pt x="400" y="292"/>
                  </a:lnTo>
                  <a:lnTo>
                    <a:pt x="396" y="275"/>
                  </a:lnTo>
                  <a:lnTo>
                    <a:pt x="390" y="258"/>
                  </a:lnTo>
                  <a:lnTo>
                    <a:pt x="388" y="241"/>
                  </a:lnTo>
                  <a:lnTo>
                    <a:pt x="396" y="238"/>
                  </a:lnTo>
                  <a:lnTo>
                    <a:pt x="405" y="236"/>
                  </a:lnTo>
                  <a:lnTo>
                    <a:pt x="414" y="236"/>
                  </a:lnTo>
                  <a:lnTo>
                    <a:pt x="422" y="235"/>
                  </a:lnTo>
                  <a:lnTo>
                    <a:pt x="428" y="256"/>
                  </a:lnTo>
                  <a:lnTo>
                    <a:pt x="436" y="278"/>
                  </a:lnTo>
                  <a:lnTo>
                    <a:pt x="443" y="298"/>
                  </a:lnTo>
                  <a:lnTo>
                    <a:pt x="454" y="318"/>
                  </a:lnTo>
                  <a:lnTo>
                    <a:pt x="460" y="292"/>
                  </a:lnTo>
                  <a:lnTo>
                    <a:pt x="454" y="264"/>
                  </a:lnTo>
                  <a:lnTo>
                    <a:pt x="447" y="236"/>
                  </a:lnTo>
                  <a:lnTo>
                    <a:pt x="447" y="207"/>
                  </a:lnTo>
                  <a:lnTo>
                    <a:pt x="462" y="222"/>
                  </a:lnTo>
                  <a:lnTo>
                    <a:pt x="473" y="241"/>
                  </a:lnTo>
                  <a:lnTo>
                    <a:pt x="479" y="264"/>
                  </a:lnTo>
                  <a:lnTo>
                    <a:pt x="484" y="285"/>
                  </a:lnTo>
                  <a:lnTo>
                    <a:pt x="488" y="288"/>
                  </a:lnTo>
                  <a:lnTo>
                    <a:pt x="491" y="295"/>
                  </a:lnTo>
                  <a:lnTo>
                    <a:pt x="496" y="299"/>
                  </a:lnTo>
                  <a:lnTo>
                    <a:pt x="502" y="302"/>
                  </a:lnTo>
                  <a:lnTo>
                    <a:pt x="500" y="310"/>
                  </a:lnTo>
                  <a:lnTo>
                    <a:pt x="494" y="315"/>
                  </a:lnTo>
                  <a:lnTo>
                    <a:pt x="487" y="319"/>
                  </a:lnTo>
                  <a:lnTo>
                    <a:pt x="480" y="327"/>
                  </a:lnTo>
                  <a:lnTo>
                    <a:pt x="471" y="328"/>
                  </a:lnTo>
                  <a:lnTo>
                    <a:pt x="459" y="330"/>
                  </a:lnTo>
                  <a:lnTo>
                    <a:pt x="448" y="332"/>
                  </a:lnTo>
                  <a:lnTo>
                    <a:pt x="442" y="330"/>
                  </a:lnTo>
                  <a:lnTo>
                    <a:pt x="440" y="335"/>
                  </a:lnTo>
                  <a:lnTo>
                    <a:pt x="443" y="341"/>
                  </a:lnTo>
                  <a:lnTo>
                    <a:pt x="447" y="344"/>
                  </a:lnTo>
                  <a:lnTo>
                    <a:pt x="453" y="347"/>
                  </a:lnTo>
                  <a:lnTo>
                    <a:pt x="460" y="348"/>
                  </a:lnTo>
                  <a:lnTo>
                    <a:pt x="470" y="348"/>
                  </a:lnTo>
                  <a:lnTo>
                    <a:pt x="479" y="348"/>
                  </a:lnTo>
                  <a:lnTo>
                    <a:pt x="488" y="348"/>
                  </a:lnTo>
                  <a:lnTo>
                    <a:pt x="497" y="348"/>
                  </a:lnTo>
                  <a:lnTo>
                    <a:pt x="507" y="347"/>
                  </a:lnTo>
                  <a:lnTo>
                    <a:pt x="513" y="344"/>
                  </a:lnTo>
                  <a:lnTo>
                    <a:pt x="517" y="341"/>
                  </a:lnTo>
                  <a:lnTo>
                    <a:pt x="514" y="336"/>
                  </a:lnTo>
                  <a:lnTo>
                    <a:pt x="508" y="333"/>
                  </a:lnTo>
                  <a:lnTo>
                    <a:pt x="502" y="332"/>
                  </a:lnTo>
                  <a:lnTo>
                    <a:pt x="497" y="328"/>
                  </a:lnTo>
                  <a:lnTo>
                    <a:pt x="511" y="321"/>
                  </a:lnTo>
                  <a:lnTo>
                    <a:pt x="521" y="313"/>
                  </a:lnTo>
                  <a:lnTo>
                    <a:pt x="527" y="305"/>
                  </a:lnTo>
                  <a:lnTo>
                    <a:pt x="525" y="295"/>
                  </a:lnTo>
                  <a:lnTo>
                    <a:pt x="517" y="287"/>
                  </a:lnTo>
                  <a:lnTo>
                    <a:pt x="508" y="284"/>
                  </a:lnTo>
                  <a:lnTo>
                    <a:pt x="502" y="279"/>
                  </a:lnTo>
                  <a:lnTo>
                    <a:pt x="500" y="268"/>
                  </a:lnTo>
                  <a:lnTo>
                    <a:pt x="493" y="230"/>
                  </a:lnTo>
                  <a:lnTo>
                    <a:pt x="500" y="227"/>
                  </a:lnTo>
                  <a:lnTo>
                    <a:pt x="510" y="227"/>
                  </a:lnTo>
                  <a:lnTo>
                    <a:pt x="517" y="225"/>
                  </a:lnTo>
                  <a:lnTo>
                    <a:pt x="527" y="224"/>
                  </a:lnTo>
                  <a:lnTo>
                    <a:pt x="536" y="244"/>
                  </a:lnTo>
                  <a:lnTo>
                    <a:pt x="544" y="264"/>
                  </a:lnTo>
                  <a:lnTo>
                    <a:pt x="550" y="285"/>
                  </a:lnTo>
                  <a:lnTo>
                    <a:pt x="553" y="305"/>
                  </a:lnTo>
                  <a:lnTo>
                    <a:pt x="557" y="304"/>
                  </a:lnTo>
                  <a:lnTo>
                    <a:pt x="562" y="304"/>
                  </a:lnTo>
                  <a:lnTo>
                    <a:pt x="567" y="304"/>
                  </a:lnTo>
                  <a:lnTo>
                    <a:pt x="571" y="301"/>
                  </a:lnTo>
                  <a:lnTo>
                    <a:pt x="567" y="273"/>
                  </a:lnTo>
                  <a:lnTo>
                    <a:pt x="554" y="247"/>
                  </a:lnTo>
                  <a:lnTo>
                    <a:pt x="544" y="221"/>
                  </a:lnTo>
                  <a:lnTo>
                    <a:pt x="545" y="193"/>
                  </a:lnTo>
                  <a:lnTo>
                    <a:pt x="556" y="201"/>
                  </a:lnTo>
                  <a:lnTo>
                    <a:pt x="565" y="214"/>
                  </a:lnTo>
                  <a:lnTo>
                    <a:pt x="573" y="231"/>
                  </a:lnTo>
                  <a:lnTo>
                    <a:pt x="581" y="250"/>
                  </a:lnTo>
                  <a:lnTo>
                    <a:pt x="585" y="268"/>
                  </a:lnTo>
                  <a:lnTo>
                    <a:pt x="588" y="284"/>
                  </a:lnTo>
                  <a:lnTo>
                    <a:pt x="591" y="295"/>
                  </a:lnTo>
                  <a:lnTo>
                    <a:pt x="591" y="299"/>
                  </a:lnTo>
                  <a:lnTo>
                    <a:pt x="582" y="307"/>
                  </a:lnTo>
                  <a:lnTo>
                    <a:pt x="571" y="312"/>
                  </a:lnTo>
                  <a:lnTo>
                    <a:pt x="561" y="316"/>
                  </a:lnTo>
                  <a:lnTo>
                    <a:pt x="550" y="322"/>
                  </a:lnTo>
                  <a:lnTo>
                    <a:pt x="550" y="330"/>
                  </a:lnTo>
                  <a:lnTo>
                    <a:pt x="554" y="332"/>
                  </a:lnTo>
                  <a:lnTo>
                    <a:pt x="561" y="332"/>
                  </a:lnTo>
                  <a:lnTo>
                    <a:pt x="567" y="332"/>
                  </a:lnTo>
                  <a:lnTo>
                    <a:pt x="581" y="327"/>
                  </a:lnTo>
                  <a:lnTo>
                    <a:pt x="593" y="319"/>
                  </a:lnTo>
                  <a:lnTo>
                    <a:pt x="604" y="308"/>
                  </a:lnTo>
                  <a:lnTo>
                    <a:pt x="610" y="298"/>
                  </a:lnTo>
                  <a:lnTo>
                    <a:pt x="607" y="290"/>
                  </a:lnTo>
                  <a:lnTo>
                    <a:pt x="602" y="275"/>
                  </a:lnTo>
                  <a:lnTo>
                    <a:pt x="598" y="255"/>
                  </a:lnTo>
                  <a:lnTo>
                    <a:pt x="591" y="231"/>
                  </a:lnTo>
                  <a:lnTo>
                    <a:pt x="584" y="210"/>
                  </a:lnTo>
                  <a:lnTo>
                    <a:pt x="574" y="190"/>
                  </a:lnTo>
                  <a:lnTo>
                    <a:pt x="564" y="174"/>
                  </a:lnTo>
                  <a:lnTo>
                    <a:pt x="550" y="167"/>
                  </a:lnTo>
                  <a:lnTo>
                    <a:pt x="539" y="167"/>
                  </a:lnTo>
                  <a:lnTo>
                    <a:pt x="531" y="171"/>
                  </a:lnTo>
                  <a:lnTo>
                    <a:pt x="525" y="178"/>
                  </a:lnTo>
                  <a:lnTo>
                    <a:pt x="517" y="182"/>
                  </a:lnTo>
                  <a:lnTo>
                    <a:pt x="517" y="196"/>
                  </a:lnTo>
                  <a:lnTo>
                    <a:pt x="510" y="199"/>
                  </a:lnTo>
                  <a:lnTo>
                    <a:pt x="499" y="201"/>
                  </a:lnTo>
                  <a:lnTo>
                    <a:pt x="488" y="204"/>
                  </a:lnTo>
                  <a:lnTo>
                    <a:pt x="479" y="194"/>
                  </a:lnTo>
                  <a:lnTo>
                    <a:pt x="470" y="184"/>
                  </a:lnTo>
                  <a:lnTo>
                    <a:pt x="459" y="176"/>
                  </a:lnTo>
                  <a:lnTo>
                    <a:pt x="445" y="174"/>
                  </a:lnTo>
                  <a:lnTo>
                    <a:pt x="436" y="181"/>
                  </a:lnTo>
                  <a:lnTo>
                    <a:pt x="428" y="188"/>
                  </a:lnTo>
                  <a:lnTo>
                    <a:pt x="423" y="198"/>
                  </a:lnTo>
                  <a:lnTo>
                    <a:pt x="420" y="207"/>
                  </a:lnTo>
                  <a:lnTo>
                    <a:pt x="413" y="207"/>
                  </a:lnTo>
                  <a:lnTo>
                    <a:pt x="407" y="208"/>
                  </a:lnTo>
                  <a:lnTo>
                    <a:pt x="399" y="211"/>
                  </a:lnTo>
                  <a:lnTo>
                    <a:pt x="393" y="213"/>
                  </a:lnTo>
                  <a:lnTo>
                    <a:pt x="385" y="214"/>
                  </a:lnTo>
                  <a:lnTo>
                    <a:pt x="377" y="213"/>
                  </a:lnTo>
                  <a:lnTo>
                    <a:pt x="371" y="208"/>
                  </a:lnTo>
                  <a:lnTo>
                    <a:pt x="363" y="198"/>
                  </a:lnTo>
                  <a:lnTo>
                    <a:pt x="356" y="190"/>
                  </a:lnTo>
                  <a:lnTo>
                    <a:pt x="345" y="185"/>
                  </a:lnTo>
                  <a:lnTo>
                    <a:pt x="334" y="185"/>
                  </a:lnTo>
                  <a:lnTo>
                    <a:pt x="323" y="188"/>
                  </a:lnTo>
                  <a:lnTo>
                    <a:pt x="314" y="196"/>
                  </a:lnTo>
                  <a:lnTo>
                    <a:pt x="306" y="205"/>
                  </a:lnTo>
                  <a:lnTo>
                    <a:pt x="303" y="216"/>
                  </a:lnTo>
                  <a:lnTo>
                    <a:pt x="303" y="228"/>
                  </a:lnTo>
                  <a:lnTo>
                    <a:pt x="297" y="228"/>
                  </a:lnTo>
                  <a:lnTo>
                    <a:pt x="291" y="228"/>
                  </a:lnTo>
                  <a:lnTo>
                    <a:pt x="283" y="230"/>
                  </a:lnTo>
                  <a:lnTo>
                    <a:pt x="277" y="230"/>
                  </a:lnTo>
                  <a:lnTo>
                    <a:pt x="269" y="230"/>
                  </a:lnTo>
                  <a:lnTo>
                    <a:pt x="265" y="227"/>
                  </a:lnTo>
                  <a:lnTo>
                    <a:pt x="260" y="222"/>
                  </a:lnTo>
                  <a:lnTo>
                    <a:pt x="257" y="214"/>
                  </a:lnTo>
                  <a:lnTo>
                    <a:pt x="253" y="207"/>
                  </a:lnTo>
                  <a:lnTo>
                    <a:pt x="246" y="201"/>
                  </a:lnTo>
                  <a:lnTo>
                    <a:pt x="240" y="194"/>
                  </a:lnTo>
                  <a:lnTo>
                    <a:pt x="231" y="190"/>
                  </a:lnTo>
                  <a:lnTo>
                    <a:pt x="220" y="188"/>
                  </a:lnTo>
                  <a:lnTo>
                    <a:pt x="208" y="190"/>
                  </a:lnTo>
                  <a:lnTo>
                    <a:pt x="197" y="196"/>
                  </a:lnTo>
                  <a:lnTo>
                    <a:pt x="192" y="208"/>
                  </a:lnTo>
                  <a:lnTo>
                    <a:pt x="194" y="236"/>
                  </a:lnTo>
                  <a:lnTo>
                    <a:pt x="166" y="236"/>
                  </a:lnTo>
                  <a:lnTo>
                    <a:pt x="139" y="238"/>
                  </a:lnTo>
                  <a:lnTo>
                    <a:pt x="111" y="244"/>
                  </a:lnTo>
                  <a:lnTo>
                    <a:pt x="85" y="253"/>
                  </a:lnTo>
                  <a:lnTo>
                    <a:pt x="58" y="265"/>
                  </a:lnTo>
                  <a:lnTo>
                    <a:pt x="37" y="281"/>
                  </a:lnTo>
                  <a:lnTo>
                    <a:pt x="17" y="301"/>
                  </a:lnTo>
                  <a:lnTo>
                    <a:pt x="0" y="325"/>
                  </a:lnTo>
                  <a:lnTo>
                    <a:pt x="3" y="328"/>
                  </a:lnTo>
                  <a:lnTo>
                    <a:pt x="8" y="332"/>
                  </a:lnTo>
                  <a:lnTo>
                    <a:pt x="12" y="332"/>
                  </a:lnTo>
                  <a:lnTo>
                    <a:pt x="17" y="330"/>
                  </a:lnTo>
                  <a:lnTo>
                    <a:pt x="25" y="324"/>
                  </a:lnTo>
                  <a:lnTo>
                    <a:pt x="31" y="319"/>
                  </a:lnTo>
                  <a:lnTo>
                    <a:pt x="38" y="316"/>
                  </a:lnTo>
                  <a:lnTo>
                    <a:pt x="46" y="316"/>
                  </a:lnTo>
                  <a:lnTo>
                    <a:pt x="55" y="316"/>
                  </a:lnTo>
                  <a:lnTo>
                    <a:pt x="65" y="319"/>
                  </a:lnTo>
                  <a:lnTo>
                    <a:pt x="77" y="324"/>
                  </a:lnTo>
                  <a:lnTo>
                    <a:pt x="91" y="330"/>
                  </a:lnTo>
                  <a:lnTo>
                    <a:pt x="111" y="342"/>
                  </a:lnTo>
                  <a:lnTo>
                    <a:pt x="131" y="353"/>
                  </a:lnTo>
                  <a:lnTo>
                    <a:pt x="149" y="364"/>
                  </a:lnTo>
                  <a:lnTo>
                    <a:pt x="168" y="372"/>
                  </a:lnTo>
                  <a:lnTo>
                    <a:pt x="185" y="379"/>
                  </a:lnTo>
                  <a:lnTo>
                    <a:pt x="203" y="387"/>
                  </a:lnTo>
                  <a:lnTo>
                    <a:pt x="220" y="392"/>
                  </a:lnTo>
                  <a:lnTo>
                    <a:pt x="237" y="398"/>
                  </a:lnTo>
                  <a:lnTo>
                    <a:pt x="256" y="401"/>
                  </a:lnTo>
                  <a:lnTo>
                    <a:pt x="274" y="405"/>
                  </a:lnTo>
                  <a:lnTo>
                    <a:pt x="294" y="409"/>
                  </a:lnTo>
                  <a:lnTo>
                    <a:pt x="314" y="412"/>
                  </a:lnTo>
                  <a:lnTo>
                    <a:pt x="334" y="413"/>
                  </a:lnTo>
                  <a:lnTo>
                    <a:pt x="357" y="416"/>
                  </a:lnTo>
                  <a:lnTo>
                    <a:pt x="380" y="418"/>
                  </a:lnTo>
                  <a:lnTo>
                    <a:pt x="407" y="419"/>
                  </a:lnTo>
                  <a:lnTo>
                    <a:pt x="425" y="421"/>
                  </a:lnTo>
                  <a:lnTo>
                    <a:pt x="443" y="421"/>
                  </a:lnTo>
                  <a:lnTo>
                    <a:pt x="462" y="421"/>
                  </a:lnTo>
                  <a:lnTo>
                    <a:pt x="479" y="421"/>
                  </a:lnTo>
                  <a:lnTo>
                    <a:pt x="497" y="419"/>
                  </a:lnTo>
                  <a:lnTo>
                    <a:pt x="514" y="418"/>
                  </a:lnTo>
                  <a:lnTo>
                    <a:pt x="533" y="415"/>
                  </a:lnTo>
                  <a:lnTo>
                    <a:pt x="550" y="412"/>
                  </a:lnTo>
                  <a:lnTo>
                    <a:pt x="567" y="407"/>
                  </a:lnTo>
                  <a:lnTo>
                    <a:pt x="584" y="402"/>
                  </a:lnTo>
                  <a:lnTo>
                    <a:pt x="601" y="396"/>
                  </a:lnTo>
                  <a:lnTo>
                    <a:pt x="618" y="390"/>
                  </a:lnTo>
                  <a:lnTo>
                    <a:pt x="634" y="384"/>
                  </a:lnTo>
                  <a:lnTo>
                    <a:pt x="651" y="375"/>
                  </a:lnTo>
                  <a:lnTo>
                    <a:pt x="667" y="365"/>
                  </a:lnTo>
                  <a:lnTo>
                    <a:pt x="684" y="356"/>
                  </a:lnTo>
                  <a:lnTo>
                    <a:pt x="691" y="353"/>
                  </a:lnTo>
                  <a:lnTo>
                    <a:pt x="699" y="348"/>
                  </a:lnTo>
                  <a:lnTo>
                    <a:pt x="705" y="344"/>
                  </a:lnTo>
                  <a:lnTo>
                    <a:pt x="713" y="341"/>
                  </a:lnTo>
                  <a:lnTo>
                    <a:pt x="718" y="367"/>
                  </a:lnTo>
                  <a:lnTo>
                    <a:pt x="721" y="393"/>
                  </a:lnTo>
                  <a:lnTo>
                    <a:pt x="728" y="416"/>
                  </a:lnTo>
                  <a:lnTo>
                    <a:pt x="750" y="429"/>
                  </a:lnTo>
                  <a:lnTo>
                    <a:pt x="752" y="415"/>
                  </a:lnTo>
                  <a:lnTo>
                    <a:pt x="745" y="399"/>
                  </a:lnTo>
                  <a:lnTo>
                    <a:pt x="738" y="384"/>
                  </a:lnTo>
                  <a:lnTo>
                    <a:pt x="733" y="370"/>
                  </a:lnTo>
                  <a:lnTo>
                    <a:pt x="733" y="347"/>
                  </a:lnTo>
                  <a:lnTo>
                    <a:pt x="735" y="327"/>
                  </a:lnTo>
                  <a:lnTo>
                    <a:pt x="736" y="307"/>
                  </a:lnTo>
                  <a:lnTo>
                    <a:pt x="739" y="287"/>
                  </a:lnTo>
                  <a:lnTo>
                    <a:pt x="756" y="312"/>
                  </a:lnTo>
                  <a:lnTo>
                    <a:pt x="765" y="341"/>
                  </a:lnTo>
                  <a:lnTo>
                    <a:pt x="770" y="373"/>
                  </a:lnTo>
                  <a:lnTo>
                    <a:pt x="773" y="405"/>
                  </a:lnTo>
                  <a:lnTo>
                    <a:pt x="779" y="404"/>
                  </a:lnTo>
                  <a:lnTo>
                    <a:pt x="782" y="396"/>
                  </a:lnTo>
                  <a:lnTo>
                    <a:pt x="785" y="385"/>
                  </a:lnTo>
                  <a:lnTo>
                    <a:pt x="788" y="378"/>
                  </a:lnTo>
                  <a:lnTo>
                    <a:pt x="788" y="369"/>
                  </a:lnTo>
                  <a:lnTo>
                    <a:pt x="790" y="361"/>
                  </a:lnTo>
                  <a:lnTo>
                    <a:pt x="792" y="353"/>
                  </a:lnTo>
                  <a:lnTo>
                    <a:pt x="790" y="342"/>
                  </a:lnTo>
                  <a:lnTo>
                    <a:pt x="804" y="342"/>
                  </a:lnTo>
                  <a:lnTo>
                    <a:pt x="816" y="339"/>
                  </a:lnTo>
                  <a:lnTo>
                    <a:pt x="830" y="336"/>
                  </a:lnTo>
                  <a:lnTo>
                    <a:pt x="841" y="330"/>
                  </a:lnTo>
                  <a:lnTo>
                    <a:pt x="853" y="324"/>
                  </a:lnTo>
                  <a:lnTo>
                    <a:pt x="862" y="316"/>
                  </a:lnTo>
                  <a:lnTo>
                    <a:pt x="872" y="305"/>
                  </a:lnTo>
                  <a:lnTo>
                    <a:pt x="881" y="295"/>
                  </a:lnTo>
                  <a:lnTo>
                    <a:pt x="884" y="279"/>
                  </a:lnTo>
                  <a:lnTo>
                    <a:pt x="887" y="262"/>
                  </a:lnTo>
                  <a:lnTo>
                    <a:pt x="886" y="242"/>
                  </a:lnTo>
                  <a:lnTo>
                    <a:pt x="876" y="221"/>
                  </a:lnTo>
                  <a:lnTo>
                    <a:pt x="776" y="88"/>
                  </a:lnTo>
                  <a:lnTo>
                    <a:pt x="798" y="88"/>
                  </a:lnTo>
                  <a:lnTo>
                    <a:pt x="819" y="91"/>
                  </a:lnTo>
                  <a:lnTo>
                    <a:pt x="839" y="96"/>
                  </a:lnTo>
                  <a:lnTo>
                    <a:pt x="861" y="102"/>
                  </a:lnTo>
                  <a:lnTo>
                    <a:pt x="881" y="108"/>
                  </a:lnTo>
                  <a:lnTo>
                    <a:pt x="902" y="111"/>
                  </a:lnTo>
                  <a:lnTo>
                    <a:pt x="922" y="113"/>
                  </a:lnTo>
                  <a:lnTo>
                    <a:pt x="944" y="110"/>
                  </a:lnTo>
                  <a:lnTo>
                    <a:pt x="946" y="107"/>
                  </a:lnTo>
                  <a:lnTo>
                    <a:pt x="947" y="104"/>
                  </a:lnTo>
                  <a:lnTo>
                    <a:pt x="946" y="101"/>
                  </a:lnTo>
                  <a:lnTo>
                    <a:pt x="944" y="96"/>
                  </a:lnTo>
                  <a:lnTo>
                    <a:pt x="924" y="87"/>
                  </a:lnTo>
                  <a:lnTo>
                    <a:pt x="904" y="80"/>
                  </a:lnTo>
                  <a:lnTo>
                    <a:pt x="884" y="74"/>
                  </a:lnTo>
                  <a:lnTo>
                    <a:pt x="862" y="70"/>
                  </a:lnTo>
                  <a:lnTo>
                    <a:pt x="841" y="67"/>
                  </a:lnTo>
                  <a:lnTo>
                    <a:pt x="819" y="64"/>
                  </a:lnTo>
                  <a:lnTo>
                    <a:pt x="798" y="60"/>
                  </a:lnTo>
                  <a:lnTo>
                    <a:pt x="776" y="59"/>
                  </a:lnTo>
                  <a:lnTo>
                    <a:pt x="759" y="39"/>
                  </a:lnTo>
                  <a:lnTo>
                    <a:pt x="775" y="30"/>
                  </a:lnTo>
                  <a:lnTo>
                    <a:pt x="795" y="28"/>
                  </a:lnTo>
                  <a:lnTo>
                    <a:pt x="816" y="30"/>
                  </a:lnTo>
                  <a:lnTo>
                    <a:pt x="839" y="36"/>
                  </a:lnTo>
                  <a:lnTo>
                    <a:pt x="861" y="42"/>
                  </a:lnTo>
                  <a:lnTo>
                    <a:pt x="879" y="48"/>
                  </a:lnTo>
                  <a:lnTo>
                    <a:pt x="895" y="53"/>
                  </a:lnTo>
                  <a:lnTo>
                    <a:pt x="902" y="53"/>
                  </a:lnTo>
                  <a:lnTo>
                    <a:pt x="898" y="44"/>
                  </a:lnTo>
                  <a:lnTo>
                    <a:pt x="884" y="33"/>
                  </a:lnTo>
                  <a:lnTo>
                    <a:pt x="866" y="23"/>
                  </a:lnTo>
                  <a:lnTo>
                    <a:pt x="844" y="14"/>
                  </a:lnTo>
                  <a:lnTo>
                    <a:pt x="819" y="7"/>
                  </a:lnTo>
                  <a:lnTo>
                    <a:pt x="798" y="2"/>
                  </a:lnTo>
                  <a:lnTo>
                    <a:pt x="778" y="0"/>
                  </a:lnTo>
                  <a:lnTo>
                    <a:pt x="765" y="3"/>
                  </a:lnTo>
                  <a:lnTo>
                    <a:pt x="747"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5" name="Freeform 31"/>
            <p:cNvSpPr>
              <a:spLocks/>
            </p:cNvSpPr>
            <p:nvPr/>
          </p:nvSpPr>
          <p:spPr bwMode="auto">
            <a:xfrm>
              <a:off x="7350125" y="1166813"/>
              <a:ext cx="276225" cy="206375"/>
            </a:xfrm>
            <a:custGeom>
              <a:avLst/>
              <a:gdLst/>
              <a:ahLst/>
              <a:cxnLst>
                <a:cxn ang="0">
                  <a:pos x="29" y="47"/>
                </a:cxn>
                <a:cxn ang="0">
                  <a:pos x="54" y="84"/>
                </a:cxn>
                <a:cxn ang="0">
                  <a:pos x="79" y="127"/>
                </a:cxn>
                <a:cxn ang="0">
                  <a:pos x="103" y="168"/>
                </a:cxn>
                <a:cxn ang="0">
                  <a:pos x="130" y="207"/>
                </a:cxn>
                <a:cxn ang="0">
                  <a:pos x="162" y="238"/>
                </a:cxn>
                <a:cxn ang="0">
                  <a:pos x="199" y="256"/>
                </a:cxn>
                <a:cxn ang="0">
                  <a:pos x="247" y="259"/>
                </a:cxn>
                <a:cxn ang="0">
                  <a:pos x="282" y="245"/>
                </a:cxn>
                <a:cxn ang="0">
                  <a:pos x="307" y="227"/>
                </a:cxn>
                <a:cxn ang="0">
                  <a:pos x="331" y="207"/>
                </a:cxn>
                <a:cxn ang="0">
                  <a:pos x="348" y="188"/>
                </a:cxn>
                <a:cxn ang="0">
                  <a:pos x="341" y="184"/>
                </a:cxn>
                <a:cxn ang="0">
                  <a:pos x="322" y="201"/>
                </a:cxn>
                <a:cxn ang="0">
                  <a:pos x="314" y="184"/>
                </a:cxn>
                <a:cxn ang="0">
                  <a:pos x="294" y="148"/>
                </a:cxn>
                <a:cxn ang="0">
                  <a:pos x="259" y="121"/>
                </a:cxn>
                <a:cxn ang="0">
                  <a:pos x="214" y="104"/>
                </a:cxn>
                <a:cxn ang="0">
                  <a:pos x="170" y="88"/>
                </a:cxn>
                <a:cxn ang="0">
                  <a:pos x="125" y="71"/>
                </a:cxn>
                <a:cxn ang="0">
                  <a:pos x="100" y="62"/>
                </a:cxn>
                <a:cxn ang="0">
                  <a:pos x="94" y="67"/>
                </a:cxn>
                <a:cxn ang="0">
                  <a:pos x="119" y="88"/>
                </a:cxn>
                <a:cxn ang="0">
                  <a:pos x="179" y="114"/>
                </a:cxn>
                <a:cxn ang="0">
                  <a:pos x="236" y="141"/>
                </a:cxn>
                <a:cxn ang="0">
                  <a:pos x="281" y="182"/>
                </a:cxn>
                <a:cxn ang="0">
                  <a:pos x="285" y="221"/>
                </a:cxn>
                <a:cxn ang="0">
                  <a:pos x="265" y="228"/>
                </a:cxn>
                <a:cxn ang="0">
                  <a:pos x="244" y="228"/>
                </a:cxn>
                <a:cxn ang="0">
                  <a:pos x="222" y="224"/>
                </a:cxn>
                <a:cxn ang="0">
                  <a:pos x="176" y="202"/>
                </a:cxn>
                <a:cxn ang="0">
                  <a:pos x="122" y="150"/>
                </a:cxn>
                <a:cxn ang="0">
                  <a:pos x="80" y="85"/>
                </a:cxn>
                <a:cxn ang="0">
                  <a:pos x="33" y="25"/>
                </a:cxn>
                <a:cxn ang="0">
                  <a:pos x="0" y="5"/>
                </a:cxn>
                <a:cxn ang="0">
                  <a:pos x="9" y="22"/>
                </a:cxn>
              </a:cxnLst>
              <a:rect l="0" t="0" r="r" b="b"/>
              <a:pathLst>
                <a:path w="350" h="261">
                  <a:moveTo>
                    <a:pt x="16" y="30"/>
                  </a:moveTo>
                  <a:lnTo>
                    <a:pt x="29" y="47"/>
                  </a:lnTo>
                  <a:lnTo>
                    <a:pt x="42" y="64"/>
                  </a:lnTo>
                  <a:lnTo>
                    <a:pt x="54" y="84"/>
                  </a:lnTo>
                  <a:lnTo>
                    <a:pt x="66" y="105"/>
                  </a:lnTo>
                  <a:lnTo>
                    <a:pt x="79" y="127"/>
                  </a:lnTo>
                  <a:lnTo>
                    <a:pt x="91" y="148"/>
                  </a:lnTo>
                  <a:lnTo>
                    <a:pt x="103" y="168"/>
                  </a:lnTo>
                  <a:lnTo>
                    <a:pt x="116" y="188"/>
                  </a:lnTo>
                  <a:lnTo>
                    <a:pt x="130" y="207"/>
                  </a:lnTo>
                  <a:lnTo>
                    <a:pt x="145" y="224"/>
                  </a:lnTo>
                  <a:lnTo>
                    <a:pt x="162" y="238"/>
                  </a:lnTo>
                  <a:lnTo>
                    <a:pt x="179" y="248"/>
                  </a:lnTo>
                  <a:lnTo>
                    <a:pt x="199" y="256"/>
                  </a:lnTo>
                  <a:lnTo>
                    <a:pt x="222" y="261"/>
                  </a:lnTo>
                  <a:lnTo>
                    <a:pt x="247" y="259"/>
                  </a:lnTo>
                  <a:lnTo>
                    <a:pt x="273" y="253"/>
                  </a:lnTo>
                  <a:lnTo>
                    <a:pt x="282" y="245"/>
                  </a:lnTo>
                  <a:lnTo>
                    <a:pt x="294" y="236"/>
                  </a:lnTo>
                  <a:lnTo>
                    <a:pt x="307" y="227"/>
                  </a:lnTo>
                  <a:lnTo>
                    <a:pt x="321" y="216"/>
                  </a:lnTo>
                  <a:lnTo>
                    <a:pt x="331" y="207"/>
                  </a:lnTo>
                  <a:lnTo>
                    <a:pt x="342" y="196"/>
                  </a:lnTo>
                  <a:lnTo>
                    <a:pt x="348" y="188"/>
                  </a:lnTo>
                  <a:lnTo>
                    <a:pt x="350" y="182"/>
                  </a:lnTo>
                  <a:lnTo>
                    <a:pt x="341" y="184"/>
                  </a:lnTo>
                  <a:lnTo>
                    <a:pt x="330" y="191"/>
                  </a:lnTo>
                  <a:lnTo>
                    <a:pt x="322" y="201"/>
                  </a:lnTo>
                  <a:lnTo>
                    <a:pt x="317" y="205"/>
                  </a:lnTo>
                  <a:lnTo>
                    <a:pt x="314" y="184"/>
                  </a:lnTo>
                  <a:lnTo>
                    <a:pt x="305" y="165"/>
                  </a:lnTo>
                  <a:lnTo>
                    <a:pt x="294" y="148"/>
                  </a:lnTo>
                  <a:lnTo>
                    <a:pt x="279" y="133"/>
                  </a:lnTo>
                  <a:lnTo>
                    <a:pt x="259" y="121"/>
                  </a:lnTo>
                  <a:lnTo>
                    <a:pt x="236" y="111"/>
                  </a:lnTo>
                  <a:lnTo>
                    <a:pt x="214" y="104"/>
                  </a:lnTo>
                  <a:lnTo>
                    <a:pt x="191" y="96"/>
                  </a:lnTo>
                  <a:lnTo>
                    <a:pt x="170" y="88"/>
                  </a:lnTo>
                  <a:lnTo>
                    <a:pt x="147" y="81"/>
                  </a:lnTo>
                  <a:lnTo>
                    <a:pt x="125" y="71"/>
                  </a:lnTo>
                  <a:lnTo>
                    <a:pt x="103" y="61"/>
                  </a:lnTo>
                  <a:lnTo>
                    <a:pt x="100" y="62"/>
                  </a:lnTo>
                  <a:lnTo>
                    <a:pt x="97" y="64"/>
                  </a:lnTo>
                  <a:lnTo>
                    <a:pt x="94" y="67"/>
                  </a:lnTo>
                  <a:lnTo>
                    <a:pt x="93" y="70"/>
                  </a:lnTo>
                  <a:lnTo>
                    <a:pt x="119" y="88"/>
                  </a:lnTo>
                  <a:lnTo>
                    <a:pt x="148" y="102"/>
                  </a:lnTo>
                  <a:lnTo>
                    <a:pt x="179" y="114"/>
                  </a:lnTo>
                  <a:lnTo>
                    <a:pt x="208" y="127"/>
                  </a:lnTo>
                  <a:lnTo>
                    <a:pt x="236" y="141"/>
                  </a:lnTo>
                  <a:lnTo>
                    <a:pt x="261" y="159"/>
                  </a:lnTo>
                  <a:lnTo>
                    <a:pt x="281" y="182"/>
                  </a:lnTo>
                  <a:lnTo>
                    <a:pt x="293" y="215"/>
                  </a:lnTo>
                  <a:lnTo>
                    <a:pt x="285" y="221"/>
                  </a:lnTo>
                  <a:lnTo>
                    <a:pt x="276" y="225"/>
                  </a:lnTo>
                  <a:lnTo>
                    <a:pt x="265" y="228"/>
                  </a:lnTo>
                  <a:lnTo>
                    <a:pt x="254" y="228"/>
                  </a:lnTo>
                  <a:lnTo>
                    <a:pt x="244" y="228"/>
                  </a:lnTo>
                  <a:lnTo>
                    <a:pt x="233" y="227"/>
                  </a:lnTo>
                  <a:lnTo>
                    <a:pt x="222" y="224"/>
                  </a:lnTo>
                  <a:lnTo>
                    <a:pt x="213" y="221"/>
                  </a:lnTo>
                  <a:lnTo>
                    <a:pt x="176" y="202"/>
                  </a:lnTo>
                  <a:lnTo>
                    <a:pt x="147" y="178"/>
                  </a:lnTo>
                  <a:lnTo>
                    <a:pt x="122" y="150"/>
                  </a:lnTo>
                  <a:lnTo>
                    <a:pt x="100" y="118"/>
                  </a:lnTo>
                  <a:lnTo>
                    <a:pt x="80" y="85"/>
                  </a:lnTo>
                  <a:lnTo>
                    <a:pt x="57" y="53"/>
                  </a:lnTo>
                  <a:lnTo>
                    <a:pt x="33" y="25"/>
                  </a:lnTo>
                  <a:lnTo>
                    <a:pt x="2" y="0"/>
                  </a:lnTo>
                  <a:lnTo>
                    <a:pt x="0" y="5"/>
                  </a:lnTo>
                  <a:lnTo>
                    <a:pt x="3" y="13"/>
                  </a:lnTo>
                  <a:lnTo>
                    <a:pt x="9" y="22"/>
                  </a:lnTo>
                  <a:lnTo>
                    <a:pt x="16" y="3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6" name="Freeform 32"/>
            <p:cNvSpPr>
              <a:spLocks/>
            </p:cNvSpPr>
            <p:nvPr/>
          </p:nvSpPr>
          <p:spPr bwMode="auto">
            <a:xfrm>
              <a:off x="6873875" y="1190625"/>
              <a:ext cx="39688" cy="12700"/>
            </a:xfrm>
            <a:custGeom>
              <a:avLst/>
              <a:gdLst/>
              <a:ahLst/>
              <a:cxnLst>
                <a:cxn ang="0">
                  <a:pos x="3" y="14"/>
                </a:cxn>
                <a:cxn ang="0">
                  <a:pos x="9" y="14"/>
                </a:cxn>
                <a:cxn ang="0">
                  <a:pos x="15" y="15"/>
                </a:cxn>
                <a:cxn ang="0">
                  <a:pos x="22" y="17"/>
                </a:cxn>
                <a:cxn ang="0">
                  <a:pos x="29" y="17"/>
                </a:cxn>
                <a:cxn ang="0">
                  <a:pos x="36" y="17"/>
                </a:cxn>
                <a:cxn ang="0">
                  <a:pos x="42" y="15"/>
                </a:cxn>
                <a:cxn ang="0">
                  <a:pos x="46" y="12"/>
                </a:cxn>
                <a:cxn ang="0">
                  <a:pos x="51" y="7"/>
                </a:cxn>
                <a:cxn ang="0">
                  <a:pos x="46" y="3"/>
                </a:cxn>
                <a:cxn ang="0">
                  <a:pos x="42" y="0"/>
                </a:cxn>
                <a:cxn ang="0">
                  <a:pos x="36" y="0"/>
                </a:cxn>
                <a:cxn ang="0">
                  <a:pos x="29" y="1"/>
                </a:cxn>
                <a:cxn ang="0">
                  <a:pos x="23" y="1"/>
                </a:cxn>
                <a:cxn ang="0">
                  <a:pos x="15" y="3"/>
                </a:cxn>
                <a:cxn ang="0">
                  <a:pos x="9" y="1"/>
                </a:cxn>
                <a:cxn ang="0">
                  <a:pos x="3" y="0"/>
                </a:cxn>
                <a:cxn ang="0">
                  <a:pos x="2" y="4"/>
                </a:cxn>
                <a:cxn ang="0">
                  <a:pos x="0" y="7"/>
                </a:cxn>
                <a:cxn ang="0">
                  <a:pos x="0" y="11"/>
                </a:cxn>
                <a:cxn ang="0">
                  <a:pos x="3" y="14"/>
                </a:cxn>
              </a:cxnLst>
              <a:rect l="0" t="0" r="r" b="b"/>
              <a:pathLst>
                <a:path w="51" h="17">
                  <a:moveTo>
                    <a:pt x="3" y="14"/>
                  </a:moveTo>
                  <a:lnTo>
                    <a:pt x="9" y="14"/>
                  </a:lnTo>
                  <a:lnTo>
                    <a:pt x="15" y="15"/>
                  </a:lnTo>
                  <a:lnTo>
                    <a:pt x="22" y="17"/>
                  </a:lnTo>
                  <a:lnTo>
                    <a:pt x="29" y="17"/>
                  </a:lnTo>
                  <a:lnTo>
                    <a:pt x="36" y="17"/>
                  </a:lnTo>
                  <a:lnTo>
                    <a:pt x="42" y="15"/>
                  </a:lnTo>
                  <a:lnTo>
                    <a:pt x="46" y="12"/>
                  </a:lnTo>
                  <a:lnTo>
                    <a:pt x="51" y="7"/>
                  </a:lnTo>
                  <a:lnTo>
                    <a:pt x="46" y="3"/>
                  </a:lnTo>
                  <a:lnTo>
                    <a:pt x="42" y="0"/>
                  </a:lnTo>
                  <a:lnTo>
                    <a:pt x="36" y="0"/>
                  </a:lnTo>
                  <a:lnTo>
                    <a:pt x="29" y="1"/>
                  </a:lnTo>
                  <a:lnTo>
                    <a:pt x="23" y="1"/>
                  </a:lnTo>
                  <a:lnTo>
                    <a:pt x="15" y="3"/>
                  </a:lnTo>
                  <a:lnTo>
                    <a:pt x="9" y="1"/>
                  </a:lnTo>
                  <a:lnTo>
                    <a:pt x="3" y="0"/>
                  </a:lnTo>
                  <a:lnTo>
                    <a:pt x="2" y="4"/>
                  </a:lnTo>
                  <a:lnTo>
                    <a:pt x="0" y="7"/>
                  </a:lnTo>
                  <a:lnTo>
                    <a:pt x="0" y="11"/>
                  </a:lnTo>
                  <a:lnTo>
                    <a:pt x="3"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7" name="Freeform 33"/>
            <p:cNvSpPr>
              <a:spLocks/>
            </p:cNvSpPr>
            <p:nvPr/>
          </p:nvSpPr>
          <p:spPr bwMode="auto">
            <a:xfrm>
              <a:off x="6819900" y="1220788"/>
              <a:ext cx="41275" cy="22225"/>
            </a:xfrm>
            <a:custGeom>
              <a:avLst/>
              <a:gdLst/>
              <a:ahLst/>
              <a:cxnLst>
                <a:cxn ang="0">
                  <a:pos x="0" y="20"/>
                </a:cxn>
                <a:cxn ang="0">
                  <a:pos x="0" y="22"/>
                </a:cxn>
                <a:cxn ang="0">
                  <a:pos x="2" y="23"/>
                </a:cxn>
                <a:cxn ang="0">
                  <a:pos x="3" y="26"/>
                </a:cxn>
                <a:cxn ang="0">
                  <a:pos x="5" y="28"/>
                </a:cxn>
                <a:cxn ang="0">
                  <a:pos x="11" y="28"/>
                </a:cxn>
                <a:cxn ang="0">
                  <a:pos x="17" y="26"/>
                </a:cxn>
                <a:cxn ang="0">
                  <a:pos x="23" y="23"/>
                </a:cxn>
                <a:cxn ang="0">
                  <a:pos x="30" y="19"/>
                </a:cxn>
                <a:cxn ang="0">
                  <a:pos x="36" y="14"/>
                </a:cxn>
                <a:cxn ang="0">
                  <a:pos x="40" y="9"/>
                </a:cxn>
                <a:cxn ang="0">
                  <a:pos x="47" y="5"/>
                </a:cxn>
                <a:cxn ang="0">
                  <a:pos x="51" y="2"/>
                </a:cxn>
                <a:cxn ang="0">
                  <a:pos x="50" y="0"/>
                </a:cxn>
                <a:cxn ang="0">
                  <a:pos x="47" y="0"/>
                </a:cxn>
                <a:cxn ang="0">
                  <a:pos x="40" y="3"/>
                </a:cxn>
                <a:cxn ang="0">
                  <a:pos x="33" y="6"/>
                </a:cxn>
                <a:cxn ang="0">
                  <a:pos x="23" y="11"/>
                </a:cxn>
                <a:cxn ang="0">
                  <a:pos x="16" y="14"/>
                </a:cxn>
                <a:cxn ang="0">
                  <a:pos x="6" y="19"/>
                </a:cxn>
                <a:cxn ang="0">
                  <a:pos x="0" y="20"/>
                </a:cxn>
              </a:cxnLst>
              <a:rect l="0" t="0" r="r" b="b"/>
              <a:pathLst>
                <a:path w="51" h="28">
                  <a:moveTo>
                    <a:pt x="0" y="20"/>
                  </a:moveTo>
                  <a:lnTo>
                    <a:pt x="0" y="22"/>
                  </a:lnTo>
                  <a:lnTo>
                    <a:pt x="2" y="23"/>
                  </a:lnTo>
                  <a:lnTo>
                    <a:pt x="3" y="26"/>
                  </a:lnTo>
                  <a:lnTo>
                    <a:pt x="5" y="28"/>
                  </a:lnTo>
                  <a:lnTo>
                    <a:pt x="11" y="28"/>
                  </a:lnTo>
                  <a:lnTo>
                    <a:pt x="17" y="26"/>
                  </a:lnTo>
                  <a:lnTo>
                    <a:pt x="23" y="23"/>
                  </a:lnTo>
                  <a:lnTo>
                    <a:pt x="30" y="19"/>
                  </a:lnTo>
                  <a:lnTo>
                    <a:pt x="36" y="14"/>
                  </a:lnTo>
                  <a:lnTo>
                    <a:pt x="40" y="9"/>
                  </a:lnTo>
                  <a:lnTo>
                    <a:pt x="47" y="5"/>
                  </a:lnTo>
                  <a:lnTo>
                    <a:pt x="51" y="2"/>
                  </a:lnTo>
                  <a:lnTo>
                    <a:pt x="50" y="0"/>
                  </a:lnTo>
                  <a:lnTo>
                    <a:pt x="47" y="0"/>
                  </a:lnTo>
                  <a:lnTo>
                    <a:pt x="40" y="3"/>
                  </a:lnTo>
                  <a:lnTo>
                    <a:pt x="33" y="6"/>
                  </a:lnTo>
                  <a:lnTo>
                    <a:pt x="23" y="11"/>
                  </a:lnTo>
                  <a:lnTo>
                    <a:pt x="16" y="14"/>
                  </a:lnTo>
                  <a:lnTo>
                    <a:pt x="6" y="19"/>
                  </a:lnTo>
                  <a:lnTo>
                    <a:pt x="0"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8" name="Freeform 34"/>
            <p:cNvSpPr>
              <a:spLocks/>
            </p:cNvSpPr>
            <p:nvPr/>
          </p:nvSpPr>
          <p:spPr bwMode="auto">
            <a:xfrm>
              <a:off x="6621463" y="1235075"/>
              <a:ext cx="66675" cy="17463"/>
            </a:xfrm>
            <a:custGeom>
              <a:avLst/>
              <a:gdLst/>
              <a:ahLst/>
              <a:cxnLst>
                <a:cxn ang="0">
                  <a:pos x="15" y="0"/>
                </a:cxn>
                <a:cxn ang="0">
                  <a:pos x="9" y="2"/>
                </a:cxn>
                <a:cxn ang="0">
                  <a:pos x="4" y="3"/>
                </a:cxn>
                <a:cxn ang="0">
                  <a:pos x="0" y="8"/>
                </a:cxn>
                <a:cxn ang="0">
                  <a:pos x="1" y="12"/>
                </a:cxn>
                <a:cxn ang="0">
                  <a:pos x="9" y="16"/>
                </a:cxn>
                <a:cxn ang="0">
                  <a:pos x="17" y="19"/>
                </a:cxn>
                <a:cxn ang="0">
                  <a:pos x="24" y="22"/>
                </a:cxn>
                <a:cxn ang="0">
                  <a:pos x="34" y="23"/>
                </a:cxn>
                <a:cxn ang="0">
                  <a:pos x="41" y="23"/>
                </a:cxn>
                <a:cxn ang="0">
                  <a:pos x="49" y="23"/>
                </a:cxn>
                <a:cxn ang="0">
                  <a:pos x="58" y="22"/>
                </a:cxn>
                <a:cxn ang="0">
                  <a:pos x="66" y="19"/>
                </a:cxn>
                <a:cxn ang="0">
                  <a:pos x="72" y="16"/>
                </a:cxn>
                <a:cxn ang="0">
                  <a:pos x="78" y="12"/>
                </a:cxn>
                <a:cxn ang="0">
                  <a:pos x="83" y="8"/>
                </a:cxn>
                <a:cxn ang="0">
                  <a:pos x="83" y="2"/>
                </a:cxn>
                <a:cxn ang="0">
                  <a:pos x="75" y="5"/>
                </a:cxn>
                <a:cxn ang="0">
                  <a:pos x="66" y="6"/>
                </a:cxn>
                <a:cxn ang="0">
                  <a:pos x="57" y="8"/>
                </a:cxn>
                <a:cxn ang="0">
                  <a:pos x="49" y="9"/>
                </a:cxn>
                <a:cxn ang="0">
                  <a:pos x="40" y="8"/>
                </a:cxn>
                <a:cxn ang="0">
                  <a:pos x="31" y="6"/>
                </a:cxn>
                <a:cxn ang="0">
                  <a:pos x="23" y="5"/>
                </a:cxn>
                <a:cxn ang="0">
                  <a:pos x="15" y="0"/>
                </a:cxn>
              </a:cxnLst>
              <a:rect l="0" t="0" r="r" b="b"/>
              <a:pathLst>
                <a:path w="83" h="23">
                  <a:moveTo>
                    <a:pt x="15" y="0"/>
                  </a:moveTo>
                  <a:lnTo>
                    <a:pt x="9" y="2"/>
                  </a:lnTo>
                  <a:lnTo>
                    <a:pt x="4" y="3"/>
                  </a:lnTo>
                  <a:lnTo>
                    <a:pt x="0" y="8"/>
                  </a:lnTo>
                  <a:lnTo>
                    <a:pt x="1" y="12"/>
                  </a:lnTo>
                  <a:lnTo>
                    <a:pt x="9" y="16"/>
                  </a:lnTo>
                  <a:lnTo>
                    <a:pt x="17" y="19"/>
                  </a:lnTo>
                  <a:lnTo>
                    <a:pt x="24" y="22"/>
                  </a:lnTo>
                  <a:lnTo>
                    <a:pt x="34" y="23"/>
                  </a:lnTo>
                  <a:lnTo>
                    <a:pt x="41" y="23"/>
                  </a:lnTo>
                  <a:lnTo>
                    <a:pt x="49" y="23"/>
                  </a:lnTo>
                  <a:lnTo>
                    <a:pt x="58" y="22"/>
                  </a:lnTo>
                  <a:lnTo>
                    <a:pt x="66" y="19"/>
                  </a:lnTo>
                  <a:lnTo>
                    <a:pt x="72" y="16"/>
                  </a:lnTo>
                  <a:lnTo>
                    <a:pt x="78" y="12"/>
                  </a:lnTo>
                  <a:lnTo>
                    <a:pt x="83" y="8"/>
                  </a:lnTo>
                  <a:lnTo>
                    <a:pt x="83" y="2"/>
                  </a:lnTo>
                  <a:lnTo>
                    <a:pt x="75" y="5"/>
                  </a:lnTo>
                  <a:lnTo>
                    <a:pt x="66" y="6"/>
                  </a:lnTo>
                  <a:lnTo>
                    <a:pt x="57" y="8"/>
                  </a:lnTo>
                  <a:lnTo>
                    <a:pt x="49" y="9"/>
                  </a:lnTo>
                  <a:lnTo>
                    <a:pt x="40" y="8"/>
                  </a:lnTo>
                  <a:lnTo>
                    <a:pt x="31" y="6"/>
                  </a:lnTo>
                  <a:lnTo>
                    <a:pt x="23" y="5"/>
                  </a:lnTo>
                  <a:lnTo>
                    <a:pt x="15"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9" name="Freeform 35"/>
            <p:cNvSpPr>
              <a:spLocks/>
            </p:cNvSpPr>
            <p:nvPr/>
          </p:nvSpPr>
          <p:spPr bwMode="auto">
            <a:xfrm>
              <a:off x="6340475" y="1252538"/>
              <a:ext cx="487363" cy="173038"/>
            </a:xfrm>
            <a:custGeom>
              <a:avLst/>
              <a:gdLst/>
              <a:ahLst/>
              <a:cxnLst>
                <a:cxn ang="0">
                  <a:pos x="1" y="45"/>
                </a:cxn>
                <a:cxn ang="0">
                  <a:pos x="9" y="71"/>
                </a:cxn>
                <a:cxn ang="0">
                  <a:pos x="23" y="96"/>
                </a:cxn>
                <a:cxn ang="0">
                  <a:pos x="43" y="116"/>
                </a:cxn>
                <a:cxn ang="0">
                  <a:pos x="75" y="137"/>
                </a:cxn>
                <a:cxn ang="0">
                  <a:pos x="118" y="156"/>
                </a:cxn>
                <a:cxn ang="0">
                  <a:pos x="160" y="168"/>
                </a:cxn>
                <a:cxn ang="0">
                  <a:pos x="200" y="177"/>
                </a:cxn>
                <a:cxn ang="0">
                  <a:pos x="238" y="188"/>
                </a:cxn>
                <a:cxn ang="0">
                  <a:pos x="280" y="196"/>
                </a:cxn>
                <a:cxn ang="0">
                  <a:pos x="321" y="205"/>
                </a:cxn>
                <a:cxn ang="0">
                  <a:pos x="363" y="211"/>
                </a:cxn>
                <a:cxn ang="0">
                  <a:pos x="403" y="216"/>
                </a:cxn>
                <a:cxn ang="0">
                  <a:pos x="445" y="217"/>
                </a:cxn>
                <a:cxn ang="0">
                  <a:pos x="486" y="217"/>
                </a:cxn>
                <a:cxn ang="0">
                  <a:pos x="529" y="213"/>
                </a:cxn>
                <a:cxn ang="0">
                  <a:pos x="560" y="207"/>
                </a:cxn>
                <a:cxn ang="0">
                  <a:pos x="576" y="201"/>
                </a:cxn>
                <a:cxn ang="0">
                  <a:pos x="589" y="190"/>
                </a:cxn>
                <a:cxn ang="0">
                  <a:pos x="605" y="179"/>
                </a:cxn>
                <a:cxn ang="0">
                  <a:pos x="606" y="168"/>
                </a:cxn>
                <a:cxn ang="0">
                  <a:pos x="594" y="165"/>
                </a:cxn>
                <a:cxn ang="0">
                  <a:pos x="580" y="167"/>
                </a:cxn>
                <a:cxn ang="0">
                  <a:pos x="560" y="171"/>
                </a:cxn>
                <a:cxn ang="0">
                  <a:pos x="523" y="177"/>
                </a:cxn>
                <a:cxn ang="0">
                  <a:pos x="480" y="179"/>
                </a:cxn>
                <a:cxn ang="0">
                  <a:pos x="435" y="176"/>
                </a:cxn>
                <a:cxn ang="0">
                  <a:pos x="392" y="171"/>
                </a:cxn>
                <a:cxn ang="0">
                  <a:pos x="349" y="164"/>
                </a:cxn>
                <a:cxn ang="0">
                  <a:pos x="308" y="153"/>
                </a:cxn>
                <a:cxn ang="0">
                  <a:pos x="264" y="142"/>
                </a:cxn>
                <a:cxn ang="0">
                  <a:pos x="223" y="131"/>
                </a:cxn>
                <a:cxn ang="0">
                  <a:pos x="141" y="108"/>
                </a:cxn>
                <a:cxn ang="0">
                  <a:pos x="66" y="70"/>
                </a:cxn>
                <a:cxn ang="0">
                  <a:pos x="33" y="33"/>
                </a:cxn>
                <a:cxn ang="0">
                  <a:pos x="24" y="6"/>
                </a:cxn>
                <a:cxn ang="0">
                  <a:pos x="13" y="3"/>
                </a:cxn>
                <a:cxn ang="0">
                  <a:pos x="4" y="20"/>
                </a:cxn>
              </a:cxnLst>
              <a:rect l="0" t="0" r="r" b="b"/>
              <a:pathLst>
                <a:path w="613" h="217">
                  <a:moveTo>
                    <a:pt x="0" y="30"/>
                  </a:moveTo>
                  <a:lnTo>
                    <a:pt x="1" y="45"/>
                  </a:lnTo>
                  <a:lnTo>
                    <a:pt x="4" y="59"/>
                  </a:lnTo>
                  <a:lnTo>
                    <a:pt x="9" y="71"/>
                  </a:lnTo>
                  <a:lnTo>
                    <a:pt x="15" y="83"/>
                  </a:lnTo>
                  <a:lnTo>
                    <a:pt x="23" y="96"/>
                  </a:lnTo>
                  <a:lnTo>
                    <a:pt x="33" y="107"/>
                  </a:lnTo>
                  <a:lnTo>
                    <a:pt x="43" y="116"/>
                  </a:lnTo>
                  <a:lnTo>
                    <a:pt x="55" y="125"/>
                  </a:lnTo>
                  <a:lnTo>
                    <a:pt x="75" y="137"/>
                  </a:lnTo>
                  <a:lnTo>
                    <a:pt x="97" y="148"/>
                  </a:lnTo>
                  <a:lnTo>
                    <a:pt x="118" y="156"/>
                  </a:lnTo>
                  <a:lnTo>
                    <a:pt x="140" y="162"/>
                  </a:lnTo>
                  <a:lnTo>
                    <a:pt x="160" y="168"/>
                  </a:lnTo>
                  <a:lnTo>
                    <a:pt x="181" y="173"/>
                  </a:lnTo>
                  <a:lnTo>
                    <a:pt x="200" y="177"/>
                  </a:lnTo>
                  <a:lnTo>
                    <a:pt x="217" y="184"/>
                  </a:lnTo>
                  <a:lnTo>
                    <a:pt x="238" y="188"/>
                  </a:lnTo>
                  <a:lnTo>
                    <a:pt x="260" y="193"/>
                  </a:lnTo>
                  <a:lnTo>
                    <a:pt x="280" y="196"/>
                  </a:lnTo>
                  <a:lnTo>
                    <a:pt x="301" y="201"/>
                  </a:lnTo>
                  <a:lnTo>
                    <a:pt x="321" y="205"/>
                  </a:lnTo>
                  <a:lnTo>
                    <a:pt x="343" y="208"/>
                  </a:lnTo>
                  <a:lnTo>
                    <a:pt x="363" y="211"/>
                  </a:lnTo>
                  <a:lnTo>
                    <a:pt x="383" y="214"/>
                  </a:lnTo>
                  <a:lnTo>
                    <a:pt x="403" y="216"/>
                  </a:lnTo>
                  <a:lnTo>
                    <a:pt x="425" y="217"/>
                  </a:lnTo>
                  <a:lnTo>
                    <a:pt x="445" y="217"/>
                  </a:lnTo>
                  <a:lnTo>
                    <a:pt x="466" y="217"/>
                  </a:lnTo>
                  <a:lnTo>
                    <a:pt x="486" y="217"/>
                  </a:lnTo>
                  <a:lnTo>
                    <a:pt x="508" y="216"/>
                  </a:lnTo>
                  <a:lnTo>
                    <a:pt x="529" y="213"/>
                  </a:lnTo>
                  <a:lnTo>
                    <a:pt x="551" y="208"/>
                  </a:lnTo>
                  <a:lnTo>
                    <a:pt x="560" y="207"/>
                  </a:lnTo>
                  <a:lnTo>
                    <a:pt x="568" y="204"/>
                  </a:lnTo>
                  <a:lnTo>
                    <a:pt x="576" y="201"/>
                  </a:lnTo>
                  <a:lnTo>
                    <a:pt x="583" y="196"/>
                  </a:lnTo>
                  <a:lnTo>
                    <a:pt x="589" y="190"/>
                  </a:lnTo>
                  <a:lnTo>
                    <a:pt x="597" y="185"/>
                  </a:lnTo>
                  <a:lnTo>
                    <a:pt x="605" y="179"/>
                  </a:lnTo>
                  <a:lnTo>
                    <a:pt x="613" y="174"/>
                  </a:lnTo>
                  <a:lnTo>
                    <a:pt x="606" y="168"/>
                  </a:lnTo>
                  <a:lnTo>
                    <a:pt x="600" y="165"/>
                  </a:lnTo>
                  <a:lnTo>
                    <a:pt x="594" y="165"/>
                  </a:lnTo>
                  <a:lnTo>
                    <a:pt x="588" y="165"/>
                  </a:lnTo>
                  <a:lnTo>
                    <a:pt x="580" y="167"/>
                  </a:lnTo>
                  <a:lnTo>
                    <a:pt x="571" y="170"/>
                  </a:lnTo>
                  <a:lnTo>
                    <a:pt x="560" y="171"/>
                  </a:lnTo>
                  <a:lnTo>
                    <a:pt x="546" y="174"/>
                  </a:lnTo>
                  <a:lnTo>
                    <a:pt x="523" y="177"/>
                  </a:lnTo>
                  <a:lnTo>
                    <a:pt x="502" y="179"/>
                  </a:lnTo>
                  <a:lnTo>
                    <a:pt x="480" y="179"/>
                  </a:lnTo>
                  <a:lnTo>
                    <a:pt x="457" y="177"/>
                  </a:lnTo>
                  <a:lnTo>
                    <a:pt x="435" y="176"/>
                  </a:lnTo>
                  <a:lnTo>
                    <a:pt x="414" y="174"/>
                  </a:lnTo>
                  <a:lnTo>
                    <a:pt x="392" y="171"/>
                  </a:lnTo>
                  <a:lnTo>
                    <a:pt x="371" y="167"/>
                  </a:lnTo>
                  <a:lnTo>
                    <a:pt x="349" y="164"/>
                  </a:lnTo>
                  <a:lnTo>
                    <a:pt x="328" y="159"/>
                  </a:lnTo>
                  <a:lnTo>
                    <a:pt x="308" y="153"/>
                  </a:lnTo>
                  <a:lnTo>
                    <a:pt x="286" y="148"/>
                  </a:lnTo>
                  <a:lnTo>
                    <a:pt x="264" y="142"/>
                  </a:lnTo>
                  <a:lnTo>
                    <a:pt x="243" y="137"/>
                  </a:lnTo>
                  <a:lnTo>
                    <a:pt x="223" y="131"/>
                  </a:lnTo>
                  <a:lnTo>
                    <a:pt x="201" y="127"/>
                  </a:lnTo>
                  <a:lnTo>
                    <a:pt x="141" y="108"/>
                  </a:lnTo>
                  <a:lnTo>
                    <a:pt x="97" y="90"/>
                  </a:lnTo>
                  <a:lnTo>
                    <a:pt x="66" y="70"/>
                  </a:lnTo>
                  <a:lnTo>
                    <a:pt x="46" y="50"/>
                  </a:lnTo>
                  <a:lnTo>
                    <a:pt x="33" y="33"/>
                  </a:lnTo>
                  <a:lnTo>
                    <a:pt x="27" y="17"/>
                  </a:lnTo>
                  <a:lnTo>
                    <a:pt x="24" y="6"/>
                  </a:lnTo>
                  <a:lnTo>
                    <a:pt x="23" y="0"/>
                  </a:lnTo>
                  <a:lnTo>
                    <a:pt x="13" y="3"/>
                  </a:lnTo>
                  <a:lnTo>
                    <a:pt x="9" y="11"/>
                  </a:lnTo>
                  <a:lnTo>
                    <a:pt x="4" y="20"/>
                  </a:lnTo>
                  <a:lnTo>
                    <a:pt x="0" y="3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5867400" cy="1143000"/>
          </a:xfrm>
        </p:spPr>
        <p:txBody>
          <a:bodyPr>
            <a:normAutofit fontScale="90000"/>
          </a:bodyPr>
          <a:lstStyle/>
          <a:p>
            <a:pPr algn="ctr"/>
            <a:r>
              <a:rPr lang="en-US" b="1" dirty="0" smtClean="0"/>
              <a:t>Example of Tire Traverse element</a:t>
            </a:r>
            <a:endParaRPr lang="en-US" b="1" dirty="0"/>
          </a:p>
        </p:txBody>
      </p:sp>
      <p:pic>
        <p:nvPicPr>
          <p:cNvPr id="4" name="Content Placeholder 3" descr="tire swing element.jpg"/>
          <p:cNvPicPr>
            <a:picLocks noGrp="1" noChangeAspect="1"/>
          </p:cNvPicPr>
          <p:nvPr>
            <p:ph sz="quarter" idx="1"/>
          </p:nvPr>
        </p:nvPicPr>
        <p:blipFill>
          <a:blip r:embed="rId2" cstate="print"/>
          <a:stretch>
            <a:fillRect/>
          </a:stretch>
        </p:blipFill>
        <p:spPr>
          <a:xfrm>
            <a:off x="3048000" y="1828800"/>
            <a:ext cx="5791200" cy="4343400"/>
          </a:xfrm>
          <a:prstGeom prst="rect">
            <a:avLst/>
          </a:prstGeom>
          <a:solidFill>
            <a:srgbClr val="FFFFFF">
              <a:shade val="85000"/>
            </a:srgbClr>
          </a:solidFill>
          <a:ln w="88900" cap="sq">
            <a:solidFill>
              <a:schemeClr val="accent1"/>
            </a:solidFill>
            <a:miter lim="800000"/>
          </a:ln>
          <a:effectLst/>
          <a:scene3d>
            <a:camera prst="orthographicFront"/>
            <a:lightRig rig="twoPt" dir="t">
              <a:rot lat="0" lon="0" rev="7200000"/>
            </a:lightRig>
          </a:scene3d>
          <a:sp3d>
            <a:bevelT w="25400" h="19050"/>
            <a:contourClr>
              <a:srgbClr val="FFFFFF"/>
            </a:contourClr>
          </a:sp3d>
        </p:spPr>
      </p:pic>
      <p:sp>
        <p:nvSpPr>
          <p:cNvPr id="7" name="Rounded Rectangle 6"/>
          <p:cNvSpPr/>
          <p:nvPr/>
        </p:nvSpPr>
        <p:spPr>
          <a:xfrm>
            <a:off x="152400" y="152400"/>
            <a:ext cx="8839200" cy="6553200"/>
          </a:xfrm>
          <a:prstGeom prst="roundRect">
            <a:avLst>
              <a:gd name="adj" fmla="val 5039"/>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 name="TextBox 4"/>
          <p:cNvSpPr txBox="1"/>
          <p:nvPr/>
        </p:nvSpPr>
        <p:spPr>
          <a:xfrm>
            <a:off x="381000" y="685800"/>
            <a:ext cx="2438400" cy="5632311"/>
          </a:xfrm>
          <a:prstGeom prst="rect">
            <a:avLst/>
          </a:prstGeom>
          <a:noFill/>
        </p:spPr>
        <p:txBody>
          <a:bodyPr wrap="square" rtlCol="0">
            <a:spAutoFit/>
          </a:bodyPr>
          <a:lstStyle/>
          <a:p>
            <a:r>
              <a:rPr lang="en-US" b="1" dirty="0" smtClean="0">
                <a:solidFill>
                  <a:schemeClr val="bg1">
                    <a:lumMod val="50000"/>
                  </a:schemeClr>
                </a:solidFill>
              </a:rPr>
              <a:t>This low rope element involves much more individual work than teamwork.  The goal is to get across the area without touching the ground by using the tires and other swings. I find this to be the most fun of all the low rope elements I have been on. Usually the group planning on participating is split in two. This is to ensure the safety of the group. While half the group is on the element, the other is spotting them from the ground.</a:t>
            </a:r>
            <a:endParaRPr lang="en-US" b="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324600" cy="1676400"/>
          </a:xfrm>
        </p:spPr>
        <p:txBody>
          <a:bodyPr>
            <a:normAutofit/>
          </a:bodyPr>
          <a:lstStyle/>
          <a:p>
            <a:pPr algn="ctr"/>
            <a:r>
              <a:rPr lang="en-US" dirty="0" smtClean="0"/>
              <a:t>Example of Whale Watch element</a:t>
            </a:r>
            <a:endParaRPr lang="en-US" dirty="0"/>
          </a:p>
        </p:txBody>
      </p:sp>
      <p:pic>
        <p:nvPicPr>
          <p:cNvPr id="4" name="Content Placeholder 3" descr="tire swing element.jpg"/>
          <p:cNvPicPr>
            <a:picLocks noGrp="1" noChangeAspect="1"/>
          </p:cNvPicPr>
          <p:nvPr>
            <p:ph sz="quarter" idx="1"/>
          </p:nvPr>
        </p:nvPicPr>
        <p:blipFill>
          <a:blip r:embed="rId2" cstate="print"/>
          <a:stretch>
            <a:fillRect/>
          </a:stretch>
        </p:blipFill>
        <p:spPr>
          <a:xfrm>
            <a:off x="533400" y="1676400"/>
            <a:ext cx="6197600" cy="4648200"/>
          </a:xfrm>
          <a:prstGeom prst="rect">
            <a:avLst/>
          </a:prstGeom>
          <a:solidFill>
            <a:srgbClr val="FFFFFF">
              <a:shade val="85000"/>
            </a:srgbClr>
          </a:solidFill>
          <a:ln w="88900" cap="sq">
            <a:solidFill>
              <a:schemeClr val="accent1"/>
            </a:solidFill>
            <a:miter lim="800000"/>
          </a:ln>
          <a:effectLst/>
          <a:scene3d>
            <a:camera prst="orthographicFront"/>
            <a:lightRig rig="twoPt" dir="t">
              <a:rot lat="0" lon="0" rev="7200000"/>
            </a:lightRig>
          </a:scene3d>
          <a:sp3d>
            <a:bevelT w="25400" h="19050"/>
            <a:contourClr>
              <a:srgbClr val="FFFFFF"/>
            </a:contourClr>
          </a:sp3d>
        </p:spPr>
      </p:pic>
      <p:sp>
        <p:nvSpPr>
          <p:cNvPr id="7" name="Rounded Rectangle 6"/>
          <p:cNvSpPr/>
          <p:nvPr/>
        </p:nvSpPr>
        <p:spPr>
          <a:xfrm>
            <a:off x="152400" y="152400"/>
            <a:ext cx="8839200" cy="6553200"/>
          </a:xfrm>
          <a:prstGeom prst="roundRect">
            <a:avLst>
              <a:gd name="adj" fmla="val 5039"/>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 name="TextBox 4"/>
          <p:cNvSpPr txBox="1"/>
          <p:nvPr/>
        </p:nvSpPr>
        <p:spPr>
          <a:xfrm>
            <a:off x="6858000" y="2194679"/>
            <a:ext cx="1981200" cy="3139321"/>
          </a:xfrm>
          <a:prstGeom prst="rect">
            <a:avLst/>
          </a:prstGeom>
          <a:noFill/>
        </p:spPr>
        <p:txBody>
          <a:bodyPr wrap="square" rtlCol="0">
            <a:spAutoFit/>
          </a:bodyPr>
          <a:lstStyle/>
          <a:p>
            <a:r>
              <a:rPr lang="en-US" b="1" dirty="0" smtClean="0">
                <a:solidFill>
                  <a:schemeClr val="bg1">
                    <a:lumMod val="50000"/>
                  </a:schemeClr>
                </a:solidFill>
              </a:rPr>
              <a:t>This low rope element is all about balance. The end goal is get everyone in the group to be on the platform with it completely balanced. This much harder than it looks. </a:t>
            </a:r>
            <a:endParaRPr lang="en-US" b="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0"/>
            <a:ext cx="6324600" cy="1143000"/>
          </a:xfrm>
        </p:spPr>
        <p:txBody>
          <a:bodyPr/>
          <a:lstStyle/>
          <a:p>
            <a:pPr algn="ctr"/>
            <a:r>
              <a:rPr lang="en-US" dirty="0" smtClean="0"/>
              <a:t>Example of a wall element</a:t>
            </a:r>
            <a:endParaRPr lang="en-US" dirty="0"/>
          </a:p>
        </p:txBody>
      </p:sp>
      <p:pic>
        <p:nvPicPr>
          <p:cNvPr id="4" name="Content Placeholder 3" descr="tire swing element.jpg"/>
          <p:cNvPicPr>
            <a:picLocks noGrp="1" noChangeAspect="1"/>
          </p:cNvPicPr>
          <p:nvPr>
            <p:ph sz="quarter" idx="1"/>
          </p:nvPr>
        </p:nvPicPr>
        <p:blipFill>
          <a:blip r:embed="rId2" cstate="print"/>
          <a:srcRect l="11250" r="20000" b="18333"/>
          <a:stretch>
            <a:fillRect/>
          </a:stretch>
        </p:blipFill>
        <p:spPr>
          <a:xfrm>
            <a:off x="3124200" y="1295400"/>
            <a:ext cx="5410200" cy="4819996"/>
          </a:xfrm>
          <a:prstGeom prst="rect">
            <a:avLst/>
          </a:prstGeom>
          <a:solidFill>
            <a:srgbClr val="FFFFFF">
              <a:shade val="85000"/>
            </a:srgbClr>
          </a:solidFill>
          <a:ln w="88900" cap="sq">
            <a:solidFill>
              <a:schemeClr val="accent1"/>
            </a:solidFill>
            <a:miter lim="800000"/>
          </a:ln>
          <a:effectLst/>
          <a:scene3d>
            <a:camera prst="orthographicFront"/>
            <a:lightRig rig="twoPt" dir="t">
              <a:rot lat="0" lon="0" rev="7200000"/>
            </a:lightRig>
          </a:scene3d>
          <a:sp3d>
            <a:bevelT w="25400" h="19050"/>
            <a:contourClr>
              <a:srgbClr val="FFFFFF"/>
            </a:contourClr>
          </a:sp3d>
        </p:spPr>
      </p:pic>
      <p:sp>
        <p:nvSpPr>
          <p:cNvPr id="7" name="Rounded Rectangle 6"/>
          <p:cNvSpPr/>
          <p:nvPr/>
        </p:nvSpPr>
        <p:spPr>
          <a:xfrm>
            <a:off x="152400" y="152400"/>
            <a:ext cx="8839200" cy="6553200"/>
          </a:xfrm>
          <a:prstGeom prst="roundRect">
            <a:avLst>
              <a:gd name="adj" fmla="val 5039"/>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 name="TextBox 4"/>
          <p:cNvSpPr txBox="1"/>
          <p:nvPr/>
        </p:nvSpPr>
        <p:spPr>
          <a:xfrm>
            <a:off x="381000" y="443091"/>
            <a:ext cx="2514600" cy="6186309"/>
          </a:xfrm>
          <a:prstGeom prst="rect">
            <a:avLst/>
          </a:prstGeom>
          <a:noFill/>
        </p:spPr>
        <p:txBody>
          <a:bodyPr wrap="square" rtlCol="0">
            <a:spAutoFit/>
          </a:bodyPr>
          <a:lstStyle/>
          <a:p>
            <a:r>
              <a:rPr lang="en-US" b="1" dirty="0" smtClean="0">
                <a:solidFill>
                  <a:schemeClr val="bg1">
                    <a:lumMod val="50000"/>
                  </a:schemeClr>
                </a:solidFill>
              </a:rPr>
              <a:t>The wall element is one of the hardest low rope elements.  The wall is usually 8-10 feet tall. The goal of this element is to get everyone over the wall. One or two people are allowed to start on the platform behind the wall. They will be the ones pulling up the rest of the group. The people on the ground will hoist up their teammates and the people on the platform will pull them up safely to the platform. This element is easiest with a large group and gets harder with a small group. </a:t>
            </a:r>
            <a:endParaRPr lang="en-US" b="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High Rope Courses</a:t>
            </a:r>
            <a:endParaRPr lang="en-US" sz="4400" dirty="0"/>
          </a:p>
        </p:txBody>
      </p:sp>
      <p:sp>
        <p:nvSpPr>
          <p:cNvPr id="3" name="Text Placeholder 2"/>
          <p:cNvSpPr>
            <a:spLocks noGrp="1"/>
          </p:cNvSpPr>
          <p:nvPr>
            <p:ph type="body" idx="1"/>
          </p:nvPr>
        </p:nvSpPr>
        <p:spPr>
          <a:xfrm>
            <a:off x="722313" y="2547938"/>
            <a:ext cx="7772400" cy="4005262"/>
          </a:xfrm>
        </p:spPr>
        <p:txBody>
          <a:bodyPr/>
          <a:lstStyle/>
          <a:p>
            <a:pPr>
              <a:buFont typeface="Wingdings" pitchFamily="2" charset="2"/>
              <a:buChar char="Ä"/>
            </a:pPr>
            <a:r>
              <a:rPr lang="en-US" dirty="0" smtClean="0"/>
              <a:t>A high rope course is a series of obstacles and challenges that are completed far above the ground.</a:t>
            </a:r>
          </a:p>
          <a:p>
            <a:pPr>
              <a:buFont typeface="Wingdings" pitchFamily="2" charset="2"/>
              <a:buChar char="Ä"/>
            </a:pPr>
            <a:r>
              <a:rPr lang="en-US" dirty="0" smtClean="0"/>
              <a:t> High rope courses are both fun and challenging. They test a person strength and perseverance. </a:t>
            </a:r>
          </a:p>
          <a:p>
            <a:pPr>
              <a:buFont typeface="Wingdings" pitchFamily="2" charset="2"/>
              <a:buChar char="Ä"/>
            </a:pPr>
            <a:r>
              <a:rPr lang="en-US" dirty="0" smtClean="0"/>
              <a:t> The elements in each high ropes course vary, so you can try different things at each course. </a:t>
            </a:r>
          </a:p>
          <a:p>
            <a:pPr>
              <a:buFont typeface="Wingdings" pitchFamily="2" charset="2"/>
              <a:buChar char="Ä"/>
            </a:pPr>
            <a:r>
              <a:rPr lang="en-US" dirty="0" smtClean="0"/>
              <a:t> There are rules to completing a high rope course </a:t>
            </a:r>
            <a:r>
              <a:rPr lang="en-US" dirty="0" smtClean="0"/>
              <a:t>completely. You must make sure to wear the proper attire.</a:t>
            </a:r>
            <a:endParaRPr lang="en-US" dirty="0"/>
          </a:p>
        </p:txBody>
      </p:sp>
      <p:grpSp>
        <p:nvGrpSpPr>
          <p:cNvPr id="4" name="Group 3"/>
          <p:cNvGrpSpPr/>
          <p:nvPr/>
        </p:nvGrpSpPr>
        <p:grpSpPr>
          <a:xfrm>
            <a:off x="5505450" y="152400"/>
            <a:ext cx="2419350" cy="2138363"/>
            <a:chOff x="5486400" y="152400"/>
            <a:chExt cx="2419350" cy="2138363"/>
          </a:xfrm>
        </p:grpSpPr>
        <p:sp>
          <p:nvSpPr>
            <p:cNvPr id="5" name="AutoShape 5"/>
            <p:cNvSpPr>
              <a:spLocks noChangeAspect="1" noChangeArrowheads="1" noTextEdit="1"/>
            </p:cNvSpPr>
            <p:nvPr/>
          </p:nvSpPr>
          <p:spPr bwMode="auto">
            <a:xfrm>
              <a:off x="5486400" y="152400"/>
              <a:ext cx="2419350" cy="213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Freeform 7"/>
            <p:cNvSpPr>
              <a:spLocks/>
            </p:cNvSpPr>
            <p:nvPr/>
          </p:nvSpPr>
          <p:spPr bwMode="auto">
            <a:xfrm>
              <a:off x="5486400" y="163513"/>
              <a:ext cx="2417763" cy="2111375"/>
            </a:xfrm>
            <a:custGeom>
              <a:avLst/>
              <a:gdLst/>
              <a:ahLst/>
              <a:cxnLst>
                <a:cxn ang="0">
                  <a:pos x="1659" y="118"/>
                </a:cxn>
                <a:cxn ang="0">
                  <a:pos x="1431" y="240"/>
                </a:cxn>
                <a:cxn ang="0">
                  <a:pos x="1226" y="333"/>
                </a:cxn>
                <a:cxn ang="0">
                  <a:pos x="1073" y="354"/>
                </a:cxn>
                <a:cxn ang="0">
                  <a:pos x="961" y="359"/>
                </a:cxn>
                <a:cxn ang="0">
                  <a:pos x="856" y="357"/>
                </a:cxn>
                <a:cxn ang="0">
                  <a:pos x="693" y="350"/>
                </a:cxn>
                <a:cxn ang="0">
                  <a:pos x="473" y="336"/>
                </a:cxn>
                <a:cxn ang="0">
                  <a:pos x="294" y="346"/>
                </a:cxn>
                <a:cxn ang="0">
                  <a:pos x="139" y="420"/>
                </a:cxn>
                <a:cxn ang="0">
                  <a:pos x="22" y="574"/>
                </a:cxn>
                <a:cxn ang="0">
                  <a:pos x="0" y="722"/>
                </a:cxn>
                <a:cxn ang="0">
                  <a:pos x="22" y="890"/>
                </a:cxn>
                <a:cxn ang="0">
                  <a:pos x="71" y="1038"/>
                </a:cxn>
                <a:cxn ang="0">
                  <a:pos x="174" y="1261"/>
                </a:cxn>
                <a:cxn ang="0">
                  <a:pos x="325" y="1571"/>
                </a:cxn>
                <a:cxn ang="0">
                  <a:pos x="454" y="1871"/>
                </a:cxn>
                <a:cxn ang="0">
                  <a:pos x="507" y="2130"/>
                </a:cxn>
                <a:cxn ang="0">
                  <a:pos x="519" y="2423"/>
                </a:cxn>
                <a:cxn ang="0">
                  <a:pos x="599" y="2581"/>
                </a:cxn>
                <a:cxn ang="0">
                  <a:pos x="745" y="2648"/>
                </a:cxn>
                <a:cxn ang="0">
                  <a:pos x="896" y="2658"/>
                </a:cxn>
                <a:cxn ang="0">
                  <a:pos x="1037" y="2640"/>
                </a:cxn>
                <a:cxn ang="0">
                  <a:pos x="1177" y="2601"/>
                </a:cxn>
                <a:cxn ang="0">
                  <a:pos x="1337" y="2552"/>
                </a:cxn>
                <a:cxn ang="0">
                  <a:pos x="1519" y="2511"/>
                </a:cxn>
                <a:cxn ang="0">
                  <a:pos x="1727" y="2498"/>
                </a:cxn>
                <a:cxn ang="0">
                  <a:pos x="1939" y="2518"/>
                </a:cxn>
                <a:cxn ang="0">
                  <a:pos x="2121" y="2532"/>
                </a:cxn>
                <a:cxn ang="0">
                  <a:pos x="2281" y="2535"/>
                </a:cxn>
                <a:cxn ang="0">
                  <a:pos x="2423" y="2531"/>
                </a:cxn>
                <a:cxn ang="0">
                  <a:pos x="2549" y="2515"/>
                </a:cxn>
                <a:cxn ang="0">
                  <a:pos x="2657" y="2494"/>
                </a:cxn>
                <a:cxn ang="0">
                  <a:pos x="2755" y="2461"/>
                </a:cxn>
                <a:cxn ang="0">
                  <a:pos x="2860" y="2407"/>
                </a:cxn>
                <a:cxn ang="0">
                  <a:pos x="2937" y="2343"/>
                </a:cxn>
                <a:cxn ang="0">
                  <a:pos x="2991" y="2270"/>
                </a:cxn>
                <a:cxn ang="0">
                  <a:pos x="3037" y="2133"/>
                </a:cxn>
                <a:cxn ang="0">
                  <a:pos x="3046" y="1971"/>
                </a:cxn>
                <a:cxn ang="0">
                  <a:pos x="3033" y="1802"/>
                </a:cxn>
                <a:cxn ang="0">
                  <a:pos x="2999" y="1602"/>
                </a:cxn>
                <a:cxn ang="0">
                  <a:pos x="2936" y="1328"/>
                </a:cxn>
                <a:cxn ang="0">
                  <a:pos x="2834" y="862"/>
                </a:cxn>
                <a:cxn ang="0">
                  <a:pos x="2834" y="517"/>
                </a:cxn>
                <a:cxn ang="0">
                  <a:pos x="2786" y="251"/>
                </a:cxn>
                <a:cxn ang="0">
                  <a:pos x="2711" y="143"/>
                </a:cxn>
                <a:cxn ang="0">
                  <a:pos x="2618" y="80"/>
                </a:cxn>
                <a:cxn ang="0">
                  <a:pos x="2543" y="51"/>
                </a:cxn>
                <a:cxn ang="0">
                  <a:pos x="2455" y="28"/>
                </a:cxn>
                <a:cxn ang="0">
                  <a:pos x="2336" y="9"/>
                </a:cxn>
                <a:cxn ang="0">
                  <a:pos x="2167" y="0"/>
                </a:cxn>
                <a:cxn ang="0">
                  <a:pos x="2016" y="9"/>
                </a:cxn>
                <a:cxn ang="0">
                  <a:pos x="1882" y="35"/>
                </a:cxn>
              </a:cxnLst>
              <a:rect l="0" t="0" r="r" b="b"/>
              <a:pathLst>
                <a:path w="3046" h="2660">
                  <a:moveTo>
                    <a:pt x="1882" y="35"/>
                  </a:moveTo>
                  <a:lnTo>
                    <a:pt x="1822" y="52"/>
                  </a:lnTo>
                  <a:lnTo>
                    <a:pt x="1765" y="72"/>
                  </a:lnTo>
                  <a:lnTo>
                    <a:pt x="1711" y="94"/>
                  </a:lnTo>
                  <a:lnTo>
                    <a:pt x="1659" y="118"/>
                  </a:lnTo>
                  <a:lnTo>
                    <a:pt x="1609" y="142"/>
                  </a:lnTo>
                  <a:lnTo>
                    <a:pt x="1562" y="166"/>
                  </a:lnTo>
                  <a:lnTo>
                    <a:pt x="1517" y="192"/>
                  </a:lnTo>
                  <a:lnTo>
                    <a:pt x="1472" y="217"/>
                  </a:lnTo>
                  <a:lnTo>
                    <a:pt x="1431" y="240"/>
                  </a:lnTo>
                  <a:lnTo>
                    <a:pt x="1388" y="263"/>
                  </a:lnTo>
                  <a:lnTo>
                    <a:pt x="1348" y="283"/>
                  </a:lnTo>
                  <a:lnTo>
                    <a:pt x="1308" y="303"/>
                  </a:lnTo>
                  <a:lnTo>
                    <a:pt x="1266" y="319"/>
                  </a:lnTo>
                  <a:lnTo>
                    <a:pt x="1226" y="333"/>
                  </a:lnTo>
                  <a:lnTo>
                    <a:pt x="1186" y="342"/>
                  </a:lnTo>
                  <a:lnTo>
                    <a:pt x="1144" y="348"/>
                  </a:lnTo>
                  <a:lnTo>
                    <a:pt x="1120" y="350"/>
                  </a:lnTo>
                  <a:lnTo>
                    <a:pt x="1097" y="353"/>
                  </a:lnTo>
                  <a:lnTo>
                    <a:pt x="1073" y="354"/>
                  </a:lnTo>
                  <a:lnTo>
                    <a:pt x="1050" y="356"/>
                  </a:lnTo>
                  <a:lnTo>
                    <a:pt x="1027" y="356"/>
                  </a:lnTo>
                  <a:lnTo>
                    <a:pt x="1004" y="357"/>
                  </a:lnTo>
                  <a:lnTo>
                    <a:pt x="983" y="357"/>
                  </a:lnTo>
                  <a:lnTo>
                    <a:pt x="961" y="359"/>
                  </a:lnTo>
                  <a:lnTo>
                    <a:pt x="940" y="359"/>
                  </a:lnTo>
                  <a:lnTo>
                    <a:pt x="918" y="359"/>
                  </a:lnTo>
                  <a:lnTo>
                    <a:pt x="896" y="359"/>
                  </a:lnTo>
                  <a:lnTo>
                    <a:pt x="876" y="359"/>
                  </a:lnTo>
                  <a:lnTo>
                    <a:pt x="856" y="357"/>
                  </a:lnTo>
                  <a:lnTo>
                    <a:pt x="836" y="357"/>
                  </a:lnTo>
                  <a:lnTo>
                    <a:pt x="816" y="357"/>
                  </a:lnTo>
                  <a:lnTo>
                    <a:pt x="796" y="356"/>
                  </a:lnTo>
                  <a:lnTo>
                    <a:pt x="744" y="353"/>
                  </a:lnTo>
                  <a:lnTo>
                    <a:pt x="693" y="350"/>
                  </a:lnTo>
                  <a:lnTo>
                    <a:pt x="645" y="346"/>
                  </a:lnTo>
                  <a:lnTo>
                    <a:pt x="599" y="343"/>
                  </a:lnTo>
                  <a:lnTo>
                    <a:pt x="556" y="340"/>
                  </a:lnTo>
                  <a:lnTo>
                    <a:pt x="513" y="337"/>
                  </a:lnTo>
                  <a:lnTo>
                    <a:pt x="473" y="336"/>
                  </a:lnTo>
                  <a:lnTo>
                    <a:pt x="434" y="334"/>
                  </a:lnTo>
                  <a:lnTo>
                    <a:pt x="396" y="336"/>
                  </a:lnTo>
                  <a:lnTo>
                    <a:pt x="360" y="337"/>
                  </a:lnTo>
                  <a:lnTo>
                    <a:pt x="327" y="340"/>
                  </a:lnTo>
                  <a:lnTo>
                    <a:pt x="294" y="346"/>
                  </a:lnTo>
                  <a:lnTo>
                    <a:pt x="262" y="356"/>
                  </a:lnTo>
                  <a:lnTo>
                    <a:pt x="231" y="365"/>
                  </a:lnTo>
                  <a:lnTo>
                    <a:pt x="202" y="379"/>
                  </a:lnTo>
                  <a:lnTo>
                    <a:pt x="174" y="396"/>
                  </a:lnTo>
                  <a:lnTo>
                    <a:pt x="139" y="420"/>
                  </a:lnTo>
                  <a:lnTo>
                    <a:pt x="108" y="447"/>
                  </a:lnTo>
                  <a:lnTo>
                    <a:pt x="80" y="474"/>
                  </a:lnTo>
                  <a:lnTo>
                    <a:pt x="57" y="505"/>
                  </a:lnTo>
                  <a:lnTo>
                    <a:pt x="37" y="537"/>
                  </a:lnTo>
                  <a:lnTo>
                    <a:pt x="22" y="574"/>
                  </a:lnTo>
                  <a:lnTo>
                    <a:pt x="11" y="613"/>
                  </a:lnTo>
                  <a:lnTo>
                    <a:pt x="5" y="656"/>
                  </a:lnTo>
                  <a:lnTo>
                    <a:pt x="3" y="678"/>
                  </a:lnTo>
                  <a:lnTo>
                    <a:pt x="2" y="699"/>
                  </a:lnTo>
                  <a:lnTo>
                    <a:pt x="0" y="722"/>
                  </a:lnTo>
                  <a:lnTo>
                    <a:pt x="0" y="747"/>
                  </a:lnTo>
                  <a:lnTo>
                    <a:pt x="2" y="781"/>
                  </a:lnTo>
                  <a:lnTo>
                    <a:pt x="6" y="815"/>
                  </a:lnTo>
                  <a:lnTo>
                    <a:pt x="12" y="852"/>
                  </a:lnTo>
                  <a:lnTo>
                    <a:pt x="22" y="890"/>
                  </a:lnTo>
                  <a:lnTo>
                    <a:pt x="29" y="916"/>
                  </a:lnTo>
                  <a:lnTo>
                    <a:pt x="37" y="944"/>
                  </a:lnTo>
                  <a:lnTo>
                    <a:pt x="48" y="973"/>
                  </a:lnTo>
                  <a:lnTo>
                    <a:pt x="59" y="1004"/>
                  </a:lnTo>
                  <a:lnTo>
                    <a:pt x="71" y="1038"/>
                  </a:lnTo>
                  <a:lnTo>
                    <a:pt x="86" y="1073"/>
                  </a:lnTo>
                  <a:lnTo>
                    <a:pt x="102" y="1109"/>
                  </a:lnTo>
                  <a:lnTo>
                    <a:pt x="119" y="1147"/>
                  </a:lnTo>
                  <a:lnTo>
                    <a:pt x="145" y="1203"/>
                  </a:lnTo>
                  <a:lnTo>
                    <a:pt x="174" y="1261"/>
                  </a:lnTo>
                  <a:lnTo>
                    <a:pt x="203" y="1321"/>
                  </a:lnTo>
                  <a:lnTo>
                    <a:pt x="234" y="1383"/>
                  </a:lnTo>
                  <a:lnTo>
                    <a:pt x="265" y="1445"/>
                  </a:lnTo>
                  <a:lnTo>
                    <a:pt x="296" y="1508"/>
                  </a:lnTo>
                  <a:lnTo>
                    <a:pt x="325" y="1571"/>
                  </a:lnTo>
                  <a:lnTo>
                    <a:pt x="356" y="1633"/>
                  </a:lnTo>
                  <a:lnTo>
                    <a:pt x="384" y="1694"/>
                  </a:lnTo>
                  <a:lnTo>
                    <a:pt x="410" y="1756"/>
                  </a:lnTo>
                  <a:lnTo>
                    <a:pt x="433" y="1814"/>
                  </a:lnTo>
                  <a:lnTo>
                    <a:pt x="454" y="1871"/>
                  </a:lnTo>
                  <a:lnTo>
                    <a:pt x="473" y="1925"/>
                  </a:lnTo>
                  <a:lnTo>
                    <a:pt x="487" y="1978"/>
                  </a:lnTo>
                  <a:lnTo>
                    <a:pt x="497" y="2025"/>
                  </a:lnTo>
                  <a:lnTo>
                    <a:pt x="504" y="2070"/>
                  </a:lnTo>
                  <a:lnTo>
                    <a:pt x="507" y="2130"/>
                  </a:lnTo>
                  <a:lnTo>
                    <a:pt x="508" y="2192"/>
                  </a:lnTo>
                  <a:lnTo>
                    <a:pt x="508" y="2252"/>
                  </a:lnTo>
                  <a:lnTo>
                    <a:pt x="510" y="2310"/>
                  </a:lnTo>
                  <a:lnTo>
                    <a:pt x="513" y="2367"/>
                  </a:lnTo>
                  <a:lnTo>
                    <a:pt x="519" y="2423"/>
                  </a:lnTo>
                  <a:lnTo>
                    <a:pt x="531" y="2472"/>
                  </a:lnTo>
                  <a:lnTo>
                    <a:pt x="550" y="2518"/>
                  </a:lnTo>
                  <a:lnTo>
                    <a:pt x="564" y="2541"/>
                  </a:lnTo>
                  <a:lnTo>
                    <a:pt x="581" y="2563"/>
                  </a:lnTo>
                  <a:lnTo>
                    <a:pt x="599" y="2581"/>
                  </a:lnTo>
                  <a:lnTo>
                    <a:pt x="621" y="2598"/>
                  </a:lnTo>
                  <a:lnTo>
                    <a:pt x="647" y="2615"/>
                  </a:lnTo>
                  <a:lnTo>
                    <a:pt x="676" y="2628"/>
                  </a:lnTo>
                  <a:lnTo>
                    <a:pt x="708" y="2638"/>
                  </a:lnTo>
                  <a:lnTo>
                    <a:pt x="745" y="2648"/>
                  </a:lnTo>
                  <a:lnTo>
                    <a:pt x="776" y="2652"/>
                  </a:lnTo>
                  <a:lnTo>
                    <a:pt x="807" y="2657"/>
                  </a:lnTo>
                  <a:lnTo>
                    <a:pt x="838" y="2658"/>
                  </a:lnTo>
                  <a:lnTo>
                    <a:pt x="867" y="2660"/>
                  </a:lnTo>
                  <a:lnTo>
                    <a:pt x="896" y="2658"/>
                  </a:lnTo>
                  <a:lnTo>
                    <a:pt x="924" y="2657"/>
                  </a:lnTo>
                  <a:lnTo>
                    <a:pt x="953" y="2654"/>
                  </a:lnTo>
                  <a:lnTo>
                    <a:pt x="981" y="2649"/>
                  </a:lnTo>
                  <a:lnTo>
                    <a:pt x="1009" y="2645"/>
                  </a:lnTo>
                  <a:lnTo>
                    <a:pt x="1037" y="2640"/>
                  </a:lnTo>
                  <a:lnTo>
                    <a:pt x="1064" y="2632"/>
                  </a:lnTo>
                  <a:lnTo>
                    <a:pt x="1092" y="2626"/>
                  </a:lnTo>
                  <a:lnTo>
                    <a:pt x="1120" y="2618"/>
                  </a:lnTo>
                  <a:lnTo>
                    <a:pt x="1149" y="2609"/>
                  </a:lnTo>
                  <a:lnTo>
                    <a:pt x="1177" y="2601"/>
                  </a:lnTo>
                  <a:lnTo>
                    <a:pt x="1204" y="2592"/>
                  </a:lnTo>
                  <a:lnTo>
                    <a:pt x="1237" y="2581"/>
                  </a:lnTo>
                  <a:lnTo>
                    <a:pt x="1269" y="2572"/>
                  </a:lnTo>
                  <a:lnTo>
                    <a:pt x="1303" y="2561"/>
                  </a:lnTo>
                  <a:lnTo>
                    <a:pt x="1337" y="2552"/>
                  </a:lnTo>
                  <a:lnTo>
                    <a:pt x="1372" y="2541"/>
                  </a:lnTo>
                  <a:lnTo>
                    <a:pt x="1406" y="2534"/>
                  </a:lnTo>
                  <a:lnTo>
                    <a:pt x="1443" y="2524"/>
                  </a:lnTo>
                  <a:lnTo>
                    <a:pt x="1480" y="2517"/>
                  </a:lnTo>
                  <a:lnTo>
                    <a:pt x="1519" y="2511"/>
                  </a:lnTo>
                  <a:lnTo>
                    <a:pt x="1557" y="2506"/>
                  </a:lnTo>
                  <a:lnTo>
                    <a:pt x="1597" y="2501"/>
                  </a:lnTo>
                  <a:lnTo>
                    <a:pt x="1639" y="2498"/>
                  </a:lnTo>
                  <a:lnTo>
                    <a:pt x="1682" y="2498"/>
                  </a:lnTo>
                  <a:lnTo>
                    <a:pt x="1727" y="2498"/>
                  </a:lnTo>
                  <a:lnTo>
                    <a:pt x="1773" y="2501"/>
                  </a:lnTo>
                  <a:lnTo>
                    <a:pt x="1820" y="2506"/>
                  </a:lnTo>
                  <a:lnTo>
                    <a:pt x="1861" y="2511"/>
                  </a:lnTo>
                  <a:lnTo>
                    <a:pt x="1901" y="2515"/>
                  </a:lnTo>
                  <a:lnTo>
                    <a:pt x="1939" y="2518"/>
                  </a:lnTo>
                  <a:lnTo>
                    <a:pt x="1978" y="2523"/>
                  </a:lnTo>
                  <a:lnTo>
                    <a:pt x="2015" y="2526"/>
                  </a:lnTo>
                  <a:lnTo>
                    <a:pt x="2050" y="2528"/>
                  </a:lnTo>
                  <a:lnTo>
                    <a:pt x="2085" y="2531"/>
                  </a:lnTo>
                  <a:lnTo>
                    <a:pt x="2121" y="2532"/>
                  </a:lnTo>
                  <a:lnTo>
                    <a:pt x="2155" y="2534"/>
                  </a:lnTo>
                  <a:lnTo>
                    <a:pt x="2187" y="2535"/>
                  </a:lnTo>
                  <a:lnTo>
                    <a:pt x="2219" y="2535"/>
                  </a:lnTo>
                  <a:lnTo>
                    <a:pt x="2250" y="2535"/>
                  </a:lnTo>
                  <a:lnTo>
                    <a:pt x="2281" y="2535"/>
                  </a:lnTo>
                  <a:lnTo>
                    <a:pt x="2310" y="2535"/>
                  </a:lnTo>
                  <a:lnTo>
                    <a:pt x="2340" y="2535"/>
                  </a:lnTo>
                  <a:lnTo>
                    <a:pt x="2367" y="2534"/>
                  </a:lnTo>
                  <a:lnTo>
                    <a:pt x="2395" y="2532"/>
                  </a:lnTo>
                  <a:lnTo>
                    <a:pt x="2423" y="2531"/>
                  </a:lnTo>
                  <a:lnTo>
                    <a:pt x="2449" y="2528"/>
                  </a:lnTo>
                  <a:lnTo>
                    <a:pt x="2475" y="2524"/>
                  </a:lnTo>
                  <a:lnTo>
                    <a:pt x="2501" y="2523"/>
                  </a:lnTo>
                  <a:lnTo>
                    <a:pt x="2524" y="2518"/>
                  </a:lnTo>
                  <a:lnTo>
                    <a:pt x="2549" y="2515"/>
                  </a:lnTo>
                  <a:lnTo>
                    <a:pt x="2572" y="2511"/>
                  </a:lnTo>
                  <a:lnTo>
                    <a:pt x="2594" y="2507"/>
                  </a:lnTo>
                  <a:lnTo>
                    <a:pt x="2615" y="2503"/>
                  </a:lnTo>
                  <a:lnTo>
                    <a:pt x="2637" y="2498"/>
                  </a:lnTo>
                  <a:lnTo>
                    <a:pt x="2657" y="2494"/>
                  </a:lnTo>
                  <a:lnTo>
                    <a:pt x="2675" y="2487"/>
                  </a:lnTo>
                  <a:lnTo>
                    <a:pt x="2695" y="2483"/>
                  </a:lnTo>
                  <a:lnTo>
                    <a:pt x="2714" y="2477"/>
                  </a:lnTo>
                  <a:lnTo>
                    <a:pt x="2731" y="2471"/>
                  </a:lnTo>
                  <a:lnTo>
                    <a:pt x="2755" y="2461"/>
                  </a:lnTo>
                  <a:lnTo>
                    <a:pt x="2778" y="2450"/>
                  </a:lnTo>
                  <a:lnTo>
                    <a:pt x="2802" y="2441"/>
                  </a:lnTo>
                  <a:lnTo>
                    <a:pt x="2822" y="2429"/>
                  </a:lnTo>
                  <a:lnTo>
                    <a:pt x="2842" y="2418"/>
                  </a:lnTo>
                  <a:lnTo>
                    <a:pt x="2860" y="2407"/>
                  </a:lnTo>
                  <a:lnTo>
                    <a:pt x="2879" y="2395"/>
                  </a:lnTo>
                  <a:lnTo>
                    <a:pt x="2894" y="2381"/>
                  </a:lnTo>
                  <a:lnTo>
                    <a:pt x="2909" y="2369"/>
                  </a:lnTo>
                  <a:lnTo>
                    <a:pt x="2925" y="2357"/>
                  </a:lnTo>
                  <a:lnTo>
                    <a:pt x="2937" y="2343"/>
                  </a:lnTo>
                  <a:lnTo>
                    <a:pt x="2949" y="2329"/>
                  </a:lnTo>
                  <a:lnTo>
                    <a:pt x="2962" y="2315"/>
                  </a:lnTo>
                  <a:lnTo>
                    <a:pt x="2973" y="2300"/>
                  </a:lnTo>
                  <a:lnTo>
                    <a:pt x="2982" y="2286"/>
                  </a:lnTo>
                  <a:lnTo>
                    <a:pt x="2991" y="2270"/>
                  </a:lnTo>
                  <a:lnTo>
                    <a:pt x="3003" y="2246"/>
                  </a:lnTo>
                  <a:lnTo>
                    <a:pt x="3014" y="2219"/>
                  </a:lnTo>
                  <a:lnTo>
                    <a:pt x="3023" y="2192"/>
                  </a:lnTo>
                  <a:lnTo>
                    <a:pt x="3031" y="2164"/>
                  </a:lnTo>
                  <a:lnTo>
                    <a:pt x="3037" y="2133"/>
                  </a:lnTo>
                  <a:lnTo>
                    <a:pt x="3042" y="2101"/>
                  </a:lnTo>
                  <a:lnTo>
                    <a:pt x="3045" y="2068"/>
                  </a:lnTo>
                  <a:lnTo>
                    <a:pt x="3046" y="2035"/>
                  </a:lnTo>
                  <a:lnTo>
                    <a:pt x="3046" y="2004"/>
                  </a:lnTo>
                  <a:lnTo>
                    <a:pt x="3046" y="1971"/>
                  </a:lnTo>
                  <a:lnTo>
                    <a:pt x="3045" y="1939"/>
                  </a:lnTo>
                  <a:lnTo>
                    <a:pt x="3043" y="1905"/>
                  </a:lnTo>
                  <a:lnTo>
                    <a:pt x="3040" y="1871"/>
                  </a:lnTo>
                  <a:lnTo>
                    <a:pt x="3037" y="1837"/>
                  </a:lnTo>
                  <a:lnTo>
                    <a:pt x="3033" y="1802"/>
                  </a:lnTo>
                  <a:lnTo>
                    <a:pt x="3026" y="1767"/>
                  </a:lnTo>
                  <a:lnTo>
                    <a:pt x="3020" y="1727"/>
                  </a:lnTo>
                  <a:lnTo>
                    <a:pt x="3014" y="1685"/>
                  </a:lnTo>
                  <a:lnTo>
                    <a:pt x="3006" y="1643"/>
                  </a:lnTo>
                  <a:lnTo>
                    <a:pt x="2999" y="1602"/>
                  </a:lnTo>
                  <a:lnTo>
                    <a:pt x="2989" y="1560"/>
                  </a:lnTo>
                  <a:lnTo>
                    <a:pt x="2980" y="1517"/>
                  </a:lnTo>
                  <a:lnTo>
                    <a:pt x="2971" y="1475"/>
                  </a:lnTo>
                  <a:lnTo>
                    <a:pt x="2962" y="1434"/>
                  </a:lnTo>
                  <a:lnTo>
                    <a:pt x="2936" y="1328"/>
                  </a:lnTo>
                  <a:lnTo>
                    <a:pt x="2911" y="1224"/>
                  </a:lnTo>
                  <a:lnTo>
                    <a:pt x="2886" y="1126"/>
                  </a:lnTo>
                  <a:lnTo>
                    <a:pt x="2865" y="1032"/>
                  </a:lnTo>
                  <a:lnTo>
                    <a:pt x="2846" y="944"/>
                  </a:lnTo>
                  <a:lnTo>
                    <a:pt x="2834" y="862"/>
                  </a:lnTo>
                  <a:lnTo>
                    <a:pt x="2826" y="792"/>
                  </a:lnTo>
                  <a:lnTo>
                    <a:pt x="2826" y="732"/>
                  </a:lnTo>
                  <a:lnTo>
                    <a:pt x="2831" y="654"/>
                  </a:lnTo>
                  <a:lnTo>
                    <a:pt x="2834" y="584"/>
                  </a:lnTo>
                  <a:lnTo>
                    <a:pt x="2834" y="517"/>
                  </a:lnTo>
                  <a:lnTo>
                    <a:pt x="2831" y="454"/>
                  </a:lnTo>
                  <a:lnTo>
                    <a:pt x="2825" y="397"/>
                  </a:lnTo>
                  <a:lnTo>
                    <a:pt x="2815" y="345"/>
                  </a:lnTo>
                  <a:lnTo>
                    <a:pt x="2803" y="296"/>
                  </a:lnTo>
                  <a:lnTo>
                    <a:pt x="2786" y="251"/>
                  </a:lnTo>
                  <a:lnTo>
                    <a:pt x="2774" y="226"/>
                  </a:lnTo>
                  <a:lnTo>
                    <a:pt x="2762" y="205"/>
                  </a:lnTo>
                  <a:lnTo>
                    <a:pt x="2746" y="183"/>
                  </a:lnTo>
                  <a:lnTo>
                    <a:pt x="2729" y="163"/>
                  </a:lnTo>
                  <a:lnTo>
                    <a:pt x="2711" y="143"/>
                  </a:lnTo>
                  <a:lnTo>
                    <a:pt x="2691" y="126"/>
                  </a:lnTo>
                  <a:lnTo>
                    <a:pt x="2669" y="109"/>
                  </a:lnTo>
                  <a:lnTo>
                    <a:pt x="2644" y="94"/>
                  </a:lnTo>
                  <a:lnTo>
                    <a:pt x="2632" y="86"/>
                  </a:lnTo>
                  <a:lnTo>
                    <a:pt x="2618" y="80"/>
                  </a:lnTo>
                  <a:lnTo>
                    <a:pt x="2604" y="74"/>
                  </a:lnTo>
                  <a:lnTo>
                    <a:pt x="2589" y="68"/>
                  </a:lnTo>
                  <a:lnTo>
                    <a:pt x="2575" y="61"/>
                  </a:lnTo>
                  <a:lnTo>
                    <a:pt x="2560" y="55"/>
                  </a:lnTo>
                  <a:lnTo>
                    <a:pt x="2543" y="51"/>
                  </a:lnTo>
                  <a:lnTo>
                    <a:pt x="2527" y="45"/>
                  </a:lnTo>
                  <a:lnTo>
                    <a:pt x="2510" y="40"/>
                  </a:lnTo>
                  <a:lnTo>
                    <a:pt x="2492" y="35"/>
                  </a:lnTo>
                  <a:lnTo>
                    <a:pt x="2474" y="31"/>
                  </a:lnTo>
                  <a:lnTo>
                    <a:pt x="2455" y="28"/>
                  </a:lnTo>
                  <a:lnTo>
                    <a:pt x="2435" y="23"/>
                  </a:lnTo>
                  <a:lnTo>
                    <a:pt x="2415" y="20"/>
                  </a:lnTo>
                  <a:lnTo>
                    <a:pt x="2395" y="17"/>
                  </a:lnTo>
                  <a:lnTo>
                    <a:pt x="2373" y="14"/>
                  </a:lnTo>
                  <a:lnTo>
                    <a:pt x="2336" y="9"/>
                  </a:lnTo>
                  <a:lnTo>
                    <a:pt x="2301" y="6"/>
                  </a:lnTo>
                  <a:lnTo>
                    <a:pt x="2267" y="3"/>
                  </a:lnTo>
                  <a:lnTo>
                    <a:pt x="2233" y="0"/>
                  </a:lnTo>
                  <a:lnTo>
                    <a:pt x="2199" y="0"/>
                  </a:lnTo>
                  <a:lnTo>
                    <a:pt x="2167" y="0"/>
                  </a:lnTo>
                  <a:lnTo>
                    <a:pt x="2136" y="0"/>
                  </a:lnTo>
                  <a:lnTo>
                    <a:pt x="2105" y="1"/>
                  </a:lnTo>
                  <a:lnTo>
                    <a:pt x="2075" y="3"/>
                  </a:lnTo>
                  <a:lnTo>
                    <a:pt x="2045" y="6"/>
                  </a:lnTo>
                  <a:lnTo>
                    <a:pt x="2016" y="9"/>
                  </a:lnTo>
                  <a:lnTo>
                    <a:pt x="1988" y="14"/>
                  </a:lnTo>
                  <a:lnTo>
                    <a:pt x="1961" y="18"/>
                  </a:lnTo>
                  <a:lnTo>
                    <a:pt x="1934" y="23"/>
                  </a:lnTo>
                  <a:lnTo>
                    <a:pt x="1908" y="29"/>
                  </a:lnTo>
                  <a:lnTo>
                    <a:pt x="1882" y="35"/>
                  </a:lnTo>
                  <a:close/>
                </a:path>
              </a:pathLst>
            </a:custGeom>
            <a:solidFill>
              <a:schemeClr val="accent6">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Freeform 8"/>
            <p:cNvSpPr>
              <a:spLocks/>
            </p:cNvSpPr>
            <p:nvPr/>
          </p:nvSpPr>
          <p:spPr bwMode="auto">
            <a:xfrm>
              <a:off x="6321425" y="762000"/>
              <a:ext cx="1503363" cy="1087438"/>
            </a:xfrm>
            <a:custGeom>
              <a:avLst/>
              <a:gdLst/>
              <a:ahLst/>
              <a:cxnLst>
                <a:cxn ang="0">
                  <a:pos x="1365" y="165"/>
                </a:cxn>
                <a:cxn ang="0">
                  <a:pos x="1405" y="91"/>
                </a:cxn>
                <a:cxn ang="0">
                  <a:pos x="1343" y="34"/>
                </a:cxn>
                <a:cxn ang="0">
                  <a:pos x="1271" y="40"/>
                </a:cxn>
                <a:cxn ang="0">
                  <a:pos x="1218" y="82"/>
                </a:cxn>
                <a:cxn ang="0">
                  <a:pos x="1166" y="206"/>
                </a:cxn>
                <a:cxn ang="0">
                  <a:pos x="1124" y="237"/>
                </a:cxn>
                <a:cxn ang="0">
                  <a:pos x="1064" y="293"/>
                </a:cxn>
                <a:cxn ang="0">
                  <a:pos x="1041" y="324"/>
                </a:cxn>
                <a:cxn ang="0">
                  <a:pos x="1000" y="304"/>
                </a:cxn>
                <a:cxn ang="0">
                  <a:pos x="907" y="259"/>
                </a:cxn>
                <a:cxn ang="0">
                  <a:pos x="815" y="242"/>
                </a:cxn>
                <a:cxn ang="0">
                  <a:pos x="779" y="297"/>
                </a:cxn>
                <a:cxn ang="0">
                  <a:pos x="755" y="373"/>
                </a:cxn>
                <a:cxn ang="0">
                  <a:pos x="707" y="461"/>
                </a:cxn>
                <a:cxn ang="0">
                  <a:pos x="541" y="484"/>
                </a:cxn>
                <a:cxn ang="0">
                  <a:pos x="413" y="491"/>
                </a:cxn>
                <a:cxn ang="0">
                  <a:pos x="334" y="498"/>
                </a:cxn>
                <a:cxn ang="0">
                  <a:pos x="237" y="502"/>
                </a:cxn>
                <a:cxn ang="0">
                  <a:pos x="60" y="556"/>
                </a:cxn>
                <a:cxn ang="0">
                  <a:pos x="1" y="641"/>
                </a:cxn>
                <a:cxn ang="0">
                  <a:pos x="46" y="752"/>
                </a:cxn>
                <a:cxn ang="0">
                  <a:pos x="180" y="813"/>
                </a:cxn>
                <a:cxn ang="0">
                  <a:pos x="359" y="846"/>
                </a:cxn>
                <a:cxn ang="0">
                  <a:pos x="490" y="850"/>
                </a:cxn>
                <a:cxn ang="0">
                  <a:pos x="594" y="855"/>
                </a:cxn>
                <a:cxn ang="0">
                  <a:pos x="464" y="915"/>
                </a:cxn>
                <a:cxn ang="0">
                  <a:pos x="342" y="1021"/>
                </a:cxn>
                <a:cxn ang="0">
                  <a:pos x="317" y="1132"/>
                </a:cxn>
                <a:cxn ang="0">
                  <a:pos x="370" y="1291"/>
                </a:cxn>
                <a:cxn ang="0">
                  <a:pos x="517" y="1360"/>
                </a:cxn>
                <a:cxn ang="0">
                  <a:pos x="633" y="1371"/>
                </a:cxn>
                <a:cxn ang="0">
                  <a:pos x="753" y="1368"/>
                </a:cxn>
                <a:cxn ang="0">
                  <a:pos x="876" y="1343"/>
                </a:cxn>
                <a:cxn ang="0">
                  <a:pos x="1027" y="1302"/>
                </a:cxn>
                <a:cxn ang="0">
                  <a:pos x="1164" y="1248"/>
                </a:cxn>
                <a:cxn ang="0">
                  <a:pos x="1324" y="1141"/>
                </a:cxn>
                <a:cxn ang="0">
                  <a:pos x="1466" y="1089"/>
                </a:cxn>
                <a:cxn ang="0">
                  <a:pos x="1585" y="1072"/>
                </a:cxn>
                <a:cxn ang="0">
                  <a:pos x="1683" y="1057"/>
                </a:cxn>
                <a:cxn ang="0">
                  <a:pos x="1788" y="1003"/>
                </a:cxn>
                <a:cxn ang="0">
                  <a:pos x="1836" y="770"/>
                </a:cxn>
                <a:cxn ang="0">
                  <a:pos x="1767" y="548"/>
                </a:cxn>
                <a:cxn ang="0">
                  <a:pos x="1742" y="431"/>
                </a:cxn>
                <a:cxn ang="0">
                  <a:pos x="1693" y="314"/>
                </a:cxn>
                <a:cxn ang="0">
                  <a:pos x="1730" y="253"/>
                </a:cxn>
                <a:cxn ang="0">
                  <a:pos x="1864" y="250"/>
                </a:cxn>
                <a:cxn ang="0">
                  <a:pos x="1894" y="183"/>
                </a:cxn>
                <a:cxn ang="0">
                  <a:pos x="1793" y="71"/>
                </a:cxn>
                <a:cxn ang="0">
                  <a:pos x="1673" y="0"/>
                </a:cxn>
                <a:cxn ang="0">
                  <a:pos x="1579" y="57"/>
                </a:cxn>
                <a:cxn ang="0">
                  <a:pos x="1506" y="199"/>
                </a:cxn>
                <a:cxn ang="0">
                  <a:pos x="1422" y="320"/>
                </a:cxn>
                <a:cxn ang="0">
                  <a:pos x="1366" y="324"/>
                </a:cxn>
              </a:cxnLst>
              <a:rect l="0" t="0" r="r" b="b"/>
              <a:pathLst>
                <a:path w="1894" h="1371">
                  <a:moveTo>
                    <a:pt x="1315" y="230"/>
                  </a:moveTo>
                  <a:lnTo>
                    <a:pt x="1320" y="213"/>
                  </a:lnTo>
                  <a:lnTo>
                    <a:pt x="1328" y="199"/>
                  </a:lnTo>
                  <a:lnTo>
                    <a:pt x="1338" y="185"/>
                  </a:lnTo>
                  <a:lnTo>
                    <a:pt x="1352" y="174"/>
                  </a:lnTo>
                  <a:lnTo>
                    <a:pt x="1365" y="165"/>
                  </a:lnTo>
                  <a:lnTo>
                    <a:pt x="1377" y="157"/>
                  </a:lnTo>
                  <a:lnTo>
                    <a:pt x="1386" y="149"/>
                  </a:lnTo>
                  <a:lnTo>
                    <a:pt x="1392" y="143"/>
                  </a:lnTo>
                  <a:lnTo>
                    <a:pt x="1400" y="129"/>
                  </a:lnTo>
                  <a:lnTo>
                    <a:pt x="1405" y="111"/>
                  </a:lnTo>
                  <a:lnTo>
                    <a:pt x="1405" y="91"/>
                  </a:lnTo>
                  <a:lnTo>
                    <a:pt x="1400" y="68"/>
                  </a:lnTo>
                  <a:lnTo>
                    <a:pt x="1394" y="57"/>
                  </a:lnTo>
                  <a:lnTo>
                    <a:pt x="1383" y="49"/>
                  </a:lnTo>
                  <a:lnTo>
                    <a:pt x="1371" y="42"/>
                  </a:lnTo>
                  <a:lnTo>
                    <a:pt x="1357" y="37"/>
                  </a:lnTo>
                  <a:lnTo>
                    <a:pt x="1343" y="34"/>
                  </a:lnTo>
                  <a:lnTo>
                    <a:pt x="1328" y="31"/>
                  </a:lnTo>
                  <a:lnTo>
                    <a:pt x="1315" y="29"/>
                  </a:lnTo>
                  <a:lnTo>
                    <a:pt x="1304" y="29"/>
                  </a:lnTo>
                  <a:lnTo>
                    <a:pt x="1295" y="31"/>
                  </a:lnTo>
                  <a:lnTo>
                    <a:pt x="1283" y="34"/>
                  </a:lnTo>
                  <a:lnTo>
                    <a:pt x="1271" y="40"/>
                  </a:lnTo>
                  <a:lnTo>
                    <a:pt x="1258" y="46"/>
                  </a:lnTo>
                  <a:lnTo>
                    <a:pt x="1246" y="54"/>
                  </a:lnTo>
                  <a:lnTo>
                    <a:pt x="1235" y="60"/>
                  </a:lnTo>
                  <a:lnTo>
                    <a:pt x="1227" y="66"/>
                  </a:lnTo>
                  <a:lnTo>
                    <a:pt x="1223" y="72"/>
                  </a:lnTo>
                  <a:lnTo>
                    <a:pt x="1218" y="82"/>
                  </a:lnTo>
                  <a:lnTo>
                    <a:pt x="1211" y="99"/>
                  </a:lnTo>
                  <a:lnTo>
                    <a:pt x="1201" y="122"/>
                  </a:lnTo>
                  <a:lnTo>
                    <a:pt x="1190" y="146"/>
                  </a:lnTo>
                  <a:lnTo>
                    <a:pt x="1181" y="171"/>
                  </a:lnTo>
                  <a:lnTo>
                    <a:pt x="1172" y="193"/>
                  </a:lnTo>
                  <a:lnTo>
                    <a:pt x="1166" y="206"/>
                  </a:lnTo>
                  <a:lnTo>
                    <a:pt x="1164" y="213"/>
                  </a:lnTo>
                  <a:lnTo>
                    <a:pt x="1163" y="214"/>
                  </a:lnTo>
                  <a:lnTo>
                    <a:pt x="1157" y="217"/>
                  </a:lnTo>
                  <a:lnTo>
                    <a:pt x="1147" y="222"/>
                  </a:lnTo>
                  <a:lnTo>
                    <a:pt x="1137" y="230"/>
                  </a:lnTo>
                  <a:lnTo>
                    <a:pt x="1124" y="237"/>
                  </a:lnTo>
                  <a:lnTo>
                    <a:pt x="1110" y="247"/>
                  </a:lnTo>
                  <a:lnTo>
                    <a:pt x="1100" y="254"/>
                  </a:lnTo>
                  <a:lnTo>
                    <a:pt x="1089" y="263"/>
                  </a:lnTo>
                  <a:lnTo>
                    <a:pt x="1080" y="273"/>
                  </a:lnTo>
                  <a:lnTo>
                    <a:pt x="1072" y="283"/>
                  </a:lnTo>
                  <a:lnTo>
                    <a:pt x="1064" y="293"/>
                  </a:lnTo>
                  <a:lnTo>
                    <a:pt x="1056" y="302"/>
                  </a:lnTo>
                  <a:lnTo>
                    <a:pt x="1052" y="311"/>
                  </a:lnTo>
                  <a:lnTo>
                    <a:pt x="1047" y="317"/>
                  </a:lnTo>
                  <a:lnTo>
                    <a:pt x="1044" y="322"/>
                  </a:lnTo>
                  <a:lnTo>
                    <a:pt x="1043" y="324"/>
                  </a:lnTo>
                  <a:lnTo>
                    <a:pt x="1041" y="324"/>
                  </a:lnTo>
                  <a:lnTo>
                    <a:pt x="1038" y="322"/>
                  </a:lnTo>
                  <a:lnTo>
                    <a:pt x="1033" y="319"/>
                  </a:lnTo>
                  <a:lnTo>
                    <a:pt x="1027" y="316"/>
                  </a:lnTo>
                  <a:lnTo>
                    <a:pt x="1020" y="313"/>
                  </a:lnTo>
                  <a:lnTo>
                    <a:pt x="1009" y="308"/>
                  </a:lnTo>
                  <a:lnTo>
                    <a:pt x="1000" y="304"/>
                  </a:lnTo>
                  <a:lnTo>
                    <a:pt x="987" y="299"/>
                  </a:lnTo>
                  <a:lnTo>
                    <a:pt x="975" y="294"/>
                  </a:lnTo>
                  <a:lnTo>
                    <a:pt x="961" y="287"/>
                  </a:lnTo>
                  <a:lnTo>
                    <a:pt x="944" y="277"/>
                  </a:lnTo>
                  <a:lnTo>
                    <a:pt x="927" y="268"/>
                  </a:lnTo>
                  <a:lnTo>
                    <a:pt x="907" y="259"/>
                  </a:lnTo>
                  <a:lnTo>
                    <a:pt x="886" y="251"/>
                  </a:lnTo>
                  <a:lnTo>
                    <a:pt x="862" y="245"/>
                  </a:lnTo>
                  <a:lnTo>
                    <a:pt x="838" y="240"/>
                  </a:lnTo>
                  <a:lnTo>
                    <a:pt x="829" y="240"/>
                  </a:lnTo>
                  <a:lnTo>
                    <a:pt x="821" y="240"/>
                  </a:lnTo>
                  <a:lnTo>
                    <a:pt x="815" y="242"/>
                  </a:lnTo>
                  <a:lnTo>
                    <a:pt x="807" y="247"/>
                  </a:lnTo>
                  <a:lnTo>
                    <a:pt x="801" y="253"/>
                  </a:lnTo>
                  <a:lnTo>
                    <a:pt x="795" y="260"/>
                  </a:lnTo>
                  <a:lnTo>
                    <a:pt x="790" y="271"/>
                  </a:lnTo>
                  <a:lnTo>
                    <a:pt x="784" y="283"/>
                  </a:lnTo>
                  <a:lnTo>
                    <a:pt x="779" y="297"/>
                  </a:lnTo>
                  <a:lnTo>
                    <a:pt x="778" y="310"/>
                  </a:lnTo>
                  <a:lnTo>
                    <a:pt x="778" y="322"/>
                  </a:lnTo>
                  <a:lnTo>
                    <a:pt x="776" y="333"/>
                  </a:lnTo>
                  <a:lnTo>
                    <a:pt x="773" y="345"/>
                  </a:lnTo>
                  <a:lnTo>
                    <a:pt x="765" y="357"/>
                  </a:lnTo>
                  <a:lnTo>
                    <a:pt x="755" y="373"/>
                  </a:lnTo>
                  <a:lnTo>
                    <a:pt x="736" y="390"/>
                  </a:lnTo>
                  <a:lnTo>
                    <a:pt x="721" y="408"/>
                  </a:lnTo>
                  <a:lnTo>
                    <a:pt x="715" y="424"/>
                  </a:lnTo>
                  <a:lnTo>
                    <a:pt x="713" y="439"/>
                  </a:lnTo>
                  <a:lnTo>
                    <a:pt x="711" y="450"/>
                  </a:lnTo>
                  <a:lnTo>
                    <a:pt x="707" y="461"/>
                  </a:lnTo>
                  <a:lnTo>
                    <a:pt x="691" y="468"/>
                  </a:lnTo>
                  <a:lnTo>
                    <a:pt x="665" y="474"/>
                  </a:lnTo>
                  <a:lnTo>
                    <a:pt x="619" y="479"/>
                  </a:lnTo>
                  <a:lnTo>
                    <a:pt x="591" y="481"/>
                  </a:lnTo>
                  <a:lnTo>
                    <a:pt x="565" y="482"/>
                  </a:lnTo>
                  <a:lnTo>
                    <a:pt x="541" y="484"/>
                  </a:lnTo>
                  <a:lnTo>
                    <a:pt x="516" y="485"/>
                  </a:lnTo>
                  <a:lnTo>
                    <a:pt x="493" y="487"/>
                  </a:lnTo>
                  <a:lnTo>
                    <a:pt x="471" y="487"/>
                  </a:lnTo>
                  <a:lnTo>
                    <a:pt x="450" y="488"/>
                  </a:lnTo>
                  <a:lnTo>
                    <a:pt x="431" y="490"/>
                  </a:lnTo>
                  <a:lnTo>
                    <a:pt x="413" y="491"/>
                  </a:lnTo>
                  <a:lnTo>
                    <a:pt x="396" y="491"/>
                  </a:lnTo>
                  <a:lnTo>
                    <a:pt x="380" y="493"/>
                  </a:lnTo>
                  <a:lnTo>
                    <a:pt x="366" y="495"/>
                  </a:lnTo>
                  <a:lnTo>
                    <a:pt x="354" y="495"/>
                  </a:lnTo>
                  <a:lnTo>
                    <a:pt x="343" y="496"/>
                  </a:lnTo>
                  <a:lnTo>
                    <a:pt x="334" y="498"/>
                  </a:lnTo>
                  <a:lnTo>
                    <a:pt x="326" y="499"/>
                  </a:lnTo>
                  <a:lnTo>
                    <a:pt x="313" y="501"/>
                  </a:lnTo>
                  <a:lnTo>
                    <a:pt x="297" y="501"/>
                  </a:lnTo>
                  <a:lnTo>
                    <a:pt x="280" y="501"/>
                  </a:lnTo>
                  <a:lnTo>
                    <a:pt x="260" y="501"/>
                  </a:lnTo>
                  <a:lnTo>
                    <a:pt x="237" y="502"/>
                  </a:lnTo>
                  <a:lnTo>
                    <a:pt x="209" y="505"/>
                  </a:lnTo>
                  <a:lnTo>
                    <a:pt x="177" y="511"/>
                  </a:lnTo>
                  <a:lnTo>
                    <a:pt x="139" y="522"/>
                  </a:lnTo>
                  <a:lnTo>
                    <a:pt x="106" y="533"/>
                  </a:lnTo>
                  <a:lnTo>
                    <a:pt x="80" y="544"/>
                  </a:lnTo>
                  <a:lnTo>
                    <a:pt x="60" y="556"/>
                  </a:lnTo>
                  <a:lnTo>
                    <a:pt x="43" y="567"/>
                  </a:lnTo>
                  <a:lnTo>
                    <a:pt x="31" y="579"/>
                  </a:lnTo>
                  <a:lnTo>
                    <a:pt x="20" y="593"/>
                  </a:lnTo>
                  <a:lnTo>
                    <a:pt x="12" y="608"/>
                  </a:lnTo>
                  <a:lnTo>
                    <a:pt x="5" y="627"/>
                  </a:lnTo>
                  <a:lnTo>
                    <a:pt x="1" y="641"/>
                  </a:lnTo>
                  <a:lnTo>
                    <a:pt x="0" y="658"/>
                  </a:lnTo>
                  <a:lnTo>
                    <a:pt x="3" y="675"/>
                  </a:lnTo>
                  <a:lnTo>
                    <a:pt x="9" y="695"/>
                  </a:lnTo>
                  <a:lnTo>
                    <a:pt x="17" y="713"/>
                  </a:lnTo>
                  <a:lnTo>
                    <a:pt x="31" y="733"/>
                  </a:lnTo>
                  <a:lnTo>
                    <a:pt x="46" y="752"/>
                  </a:lnTo>
                  <a:lnTo>
                    <a:pt x="68" y="769"/>
                  </a:lnTo>
                  <a:lnTo>
                    <a:pt x="85" y="779"/>
                  </a:lnTo>
                  <a:lnTo>
                    <a:pt x="105" y="789"/>
                  </a:lnTo>
                  <a:lnTo>
                    <a:pt x="128" y="798"/>
                  </a:lnTo>
                  <a:lnTo>
                    <a:pt x="152" y="806"/>
                  </a:lnTo>
                  <a:lnTo>
                    <a:pt x="180" y="813"/>
                  </a:lnTo>
                  <a:lnTo>
                    <a:pt x="209" y="821"/>
                  </a:lnTo>
                  <a:lnTo>
                    <a:pt x="239" y="827"/>
                  </a:lnTo>
                  <a:lnTo>
                    <a:pt x="269" y="832"/>
                  </a:lnTo>
                  <a:lnTo>
                    <a:pt x="300" y="838"/>
                  </a:lnTo>
                  <a:lnTo>
                    <a:pt x="330" y="841"/>
                  </a:lnTo>
                  <a:lnTo>
                    <a:pt x="359" y="846"/>
                  </a:lnTo>
                  <a:lnTo>
                    <a:pt x="388" y="847"/>
                  </a:lnTo>
                  <a:lnTo>
                    <a:pt x="414" y="850"/>
                  </a:lnTo>
                  <a:lnTo>
                    <a:pt x="437" y="850"/>
                  </a:lnTo>
                  <a:lnTo>
                    <a:pt x="459" y="850"/>
                  </a:lnTo>
                  <a:lnTo>
                    <a:pt x="477" y="850"/>
                  </a:lnTo>
                  <a:lnTo>
                    <a:pt x="490" y="850"/>
                  </a:lnTo>
                  <a:lnTo>
                    <a:pt x="507" y="850"/>
                  </a:lnTo>
                  <a:lnTo>
                    <a:pt x="527" y="852"/>
                  </a:lnTo>
                  <a:lnTo>
                    <a:pt x="548" y="852"/>
                  </a:lnTo>
                  <a:lnTo>
                    <a:pt x="567" y="853"/>
                  </a:lnTo>
                  <a:lnTo>
                    <a:pt x="584" y="855"/>
                  </a:lnTo>
                  <a:lnTo>
                    <a:pt x="594" y="855"/>
                  </a:lnTo>
                  <a:lnTo>
                    <a:pt x="599" y="855"/>
                  </a:lnTo>
                  <a:lnTo>
                    <a:pt x="591" y="858"/>
                  </a:lnTo>
                  <a:lnTo>
                    <a:pt x="570" y="866"/>
                  </a:lnTo>
                  <a:lnTo>
                    <a:pt x="539" y="880"/>
                  </a:lnTo>
                  <a:lnTo>
                    <a:pt x="504" y="895"/>
                  </a:lnTo>
                  <a:lnTo>
                    <a:pt x="464" y="915"/>
                  </a:lnTo>
                  <a:lnTo>
                    <a:pt x="427" y="935"/>
                  </a:lnTo>
                  <a:lnTo>
                    <a:pt x="394" y="957"/>
                  </a:lnTo>
                  <a:lnTo>
                    <a:pt x="370" y="977"/>
                  </a:lnTo>
                  <a:lnTo>
                    <a:pt x="359" y="990"/>
                  </a:lnTo>
                  <a:lnTo>
                    <a:pt x="350" y="1006"/>
                  </a:lnTo>
                  <a:lnTo>
                    <a:pt x="342" y="1021"/>
                  </a:lnTo>
                  <a:lnTo>
                    <a:pt x="336" y="1038"/>
                  </a:lnTo>
                  <a:lnTo>
                    <a:pt x="330" y="1057"/>
                  </a:lnTo>
                  <a:lnTo>
                    <a:pt x="325" y="1074"/>
                  </a:lnTo>
                  <a:lnTo>
                    <a:pt x="322" y="1089"/>
                  </a:lnTo>
                  <a:lnTo>
                    <a:pt x="320" y="1104"/>
                  </a:lnTo>
                  <a:lnTo>
                    <a:pt x="317" y="1132"/>
                  </a:lnTo>
                  <a:lnTo>
                    <a:pt x="316" y="1158"/>
                  </a:lnTo>
                  <a:lnTo>
                    <a:pt x="320" y="1189"/>
                  </a:lnTo>
                  <a:lnTo>
                    <a:pt x="330" y="1228"/>
                  </a:lnTo>
                  <a:lnTo>
                    <a:pt x="339" y="1249"/>
                  </a:lnTo>
                  <a:lnTo>
                    <a:pt x="353" y="1271"/>
                  </a:lnTo>
                  <a:lnTo>
                    <a:pt x="370" y="1291"/>
                  </a:lnTo>
                  <a:lnTo>
                    <a:pt x="390" y="1308"/>
                  </a:lnTo>
                  <a:lnTo>
                    <a:pt x="413" y="1325"/>
                  </a:lnTo>
                  <a:lnTo>
                    <a:pt x="439" y="1339"/>
                  </a:lnTo>
                  <a:lnTo>
                    <a:pt x="468" y="1349"/>
                  </a:lnTo>
                  <a:lnTo>
                    <a:pt x="500" y="1357"/>
                  </a:lnTo>
                  <a:lnTo>
                    <a:pt x="517" y="1360"/>
                  </a:lnTo>
                  <a:lnTo>
                    <a:pt x="536" y="1362"/>
                  </a:lnTo>
                  <a:lnTo>
                    <a:pt x="554" y="1365"/>
                  </a:lnTo>
                  <a:lnTo>
                    <a:pt x="573" y="1366"/>
                  </a:lnTo>
                  <a:lnTo>
                    <a:pt x="593" y="1368"/>
                  </a:lnTo>
                  <a:lnTo>
                    <a:pt x="613" y="1369"/>
                  </a:lnTo>
                  <a:lnTo>
                    <a:pt x="633" y="1371"/>
                  </a:lnTo>
                  <a:lnTo>
                    <a:pt x="653" y="1371"/>
                  </a:lnTo>
                  <a:lnTo>
                    <a:pt x="673" y="1371"/>
                  </a:lnTo>
                  <a:lnTo>
                    <a:pt x="693" y="1371"/>
                  </a:lnTo>
                  <a:lnTo>
                    <a:pt x="713" y="1371"/>
                  </a:lnTo>
                  <a:lnTo>
                    <a:pt x="733" y="1369"/>
                  </a:lnTo>
                  <a:lnTo>
                    <a:pt x="753" y="1368"/>
                  </a:lnTo>
                  <a:lnTo>
                    <a:pt x="773" y="1365"/>
                  </a:lnTo>
                  <a:lnTo>
                    <a:pt x="793" y="1362"/>
                  </a:lnTo>
                  <a:lnTo>
                    <a:pt x="812" y="1359"/>
                  </a:lnTo>
                  <a:lnTo>
                    <a:pt x="832" y="1354"/>
                  </a:lnTo>
                  <a:lnTo>
                    <a:pt x="853" y="1349"/>
                  </a:lnTo>
                  <a:lnTo>
                    <a:pt x="876" y="1343"/>
                  </a:lnTo>
                  <a:lnTo>
                    <a:pt x="901" y="1337"/>
                  </a:lnTo>
                  <a:lnTo>
                    <a:pt x="926" y="1331"/>
                  </a:lnTo>
                  <a:lnTo>
                    <a:pt x="950" y="1323"/>
                  </a:lnTo>
                  <a:lnTo>
                    <a:pt x="976" y="1317"/>
                  </a:lnTo>
                  <a:lnTo>
                    <a:pt x="1001" y="1309"/>
                  </a:lnTo>
                  <a:lnTo>
                    <a:pt x="1027" y="1302"/>
                  </a:lnTo>
                  <a:lnTo>
                    <a:pt x="1052" y="1292"/>
                  </a:lnTo>
                  <a:lnTo>
                    <a:pt x="1077" y="1285"/>
                  </a:lnTo>
                  <a:lnTo>
                    <a:pt x="1100" y="1275"/>
                  </a:lnTo>
                  <a:lnTo>
                    <a:pt x="1123" y="1266"/>
                  </a:lnTo>
                  <a:lnTo>
                    <a:pt x="1144" y="1257"/>
                  </a:lnTo>
                  <a:lnTo>
                    <a:pt x="1164" y="1248"/>
                  </a:lnTo>
                  <a:lnTo>
                    <a:pt x="1183" y="1238"/>
                  </a:lnTo>
                  <a:lnTo>
                    <a:pt x="1207" y="1223"/>
                  </a:lnTo>
                  <a:lnTo>
                    <a:pt x="1235" y="1205"/>
                  </a:lnTo>
                  <a:lnTo>
                    <a:pt x="1264" y="1185"/>
                  </a:lnTo>
                  <a:lnTo>
                    <a:pt x="1294" y="1161"/>
                  </a:lnTo>
                  <a:lnTo>
                    <a:pt x="1324" y="1141"/>
                  </a:lnTo>
                  <a:lnTo>
                    <a:pt x="1355" y="1121"/>
                  </a:lnTo>
                  <a:lnTo>
                    <a:pt x="1386" y="1108"/>
                  </a:lnTo>
                  <a:lnTo>
                    <a:pt x="1415" y="1098"/>
                  </a:lnTo>
                  <a:lnTo>
                    <a:pt x="1431" y="1095"/>
                  </a:lnTo>
                  <a:lnTo>
                    <a:pt x="1448" y="1092"/>
                  </a:lnTo>
                  <a:lnTo>
                    <a:pt x="1466" y="1089"/>
                  </a:lnTo>
                  <a:lnTo>
                    <a:pt x="1485" y="1086"/>
                  </a:lnTo>
                  <a:lnTo>
                    <a:pt x="1505" y="1083"/>
                  </a:lnTo>
                  <a:lnTo>
                    <a:pt x="1525" y="1081"/>
                  </a:lnTo>
                  <a:lnTo>
                    <a:pt x="1545" y="1078"/>
                  </a:lnTo>
                  <a:lnTo>
                    <a:pt x="1565" y="1075"/>
                  </a:lnTo>
                  <a:lnTo>
                    <a:pt x="1585" y="1072"/>
                  </a:lnTo>
                  <a:lnTo>
                    <a:pt x="1605" y="1069"/>
                  </a:lnTo>
                  <a:lnTo>
                    <a:pt x="1623" y="1068"/>
                  </a:lnTo>
                  <a:lnTo>
                    <a:pt x="1640" y="1064"/>
                  </a:lnTo>
                  <a:lnTo>
                    <a:pt x="1656" y="1061"/>
                  </a:lnTo>
                  <a:lnTo>
                    <a:pt x="1671" y="1060"/>
                  </a:lnTo>
                  <a:lnTo>
                    <a:pt x="1683" y="1057"/>
                  </a:lnTo>
                  <a:lnTo>
                    <a:pt x="1694" y="1055"/>
                  </a:lnTo>
                  <a:lnTo>
                    <a:pt x="1720" y="1049"/>
                  </a:lnTo>
                  <a:lnTo>
                    <a:pt x="1742" y="1040"/>
                  </a:lnTo>
                  <a:lnTo>
                    <a:pt x="1759" y="1029"/>
                  </a:lnTo>
                  <a:lnTo>
                    <a:pt x="1774" y="1017"/>
                  </a:lnTo>
                  <a:lnTo>
                    <a:pt x="1788" y="1003"/>
                  </a:lnTo>
                  <a:lnTo>
                    <a:pt x="1800" y="987"/>
                  </a:lnTo>
                  <a:lnTo>
                    <a:pt x="1811" y="969"/>
                  </a:lnTo>
                  <a:lnTo>
                    <a:pt x="1822" y="949"/>
                  </a:lnTo>
                  <a:lnTo>
                    <a:pt x="1836" y="901"/>
                  </a:lnTo>
                  <a:lnTo>
                    <a:pt x="1839" y="838"/>
                  </a:lnTo>
                  <a:lnTo>
                    <a:pt x="1836" y="770"/>
                  </a:lnTo>
                  <a:lnTo>
                    <a:pt x="1827" y="706"/>
                  </a:lnTo>
                  <a:lnTo>
                    <a:pt x="1819" y="676"/>
                  </a:lnTo>
                  <a:lnTo>
                    <a:pt x="1808" y="644"/>
                  </a:lnTo>
                  <a:lnTo>
                    <a:pt x="1794" y="610"/>
                  </a:lnTo>
                  <a:lnTo>
                    <a:pt x="1780" y="578"/>
                  </a:lnTo>
                  <a:lnTo>
                    <a:pt x="1767" y="548"/>
                  </a:lnTo>
                  <a:lnTo>
                    <a:pt x="1754" y="525"/>
                  </a:lnTo>
                  <a:lnTo>
                    <a:pt x="1746" y="510"/>
                  </a:lnTo>
                  <a:lnTo>
                    <a:pt x="1743" y="504"/>
                  </a:lnTo>
                  <a:lnTo>
                    <a:pt x="1743" y="491"/>
                  </a:lnTo>
                  <a:lnTo>
                    <a:pt x="1743" y="462"/>
                  </a:lnTo>
                  <a:lnTo>
                    <a:pt x="1742" y="431"/>
                  </a:lnTo>
                  <a:lnTo>
                    <a:pt x="1737" y="410"/>
                  </a:lnTo>
                  <a:lnTo>
                    <a:pt x="1731" y="399"/>
                  </a:lnTo>
                  <a:lnTo>
                    <a:pt x="1723" y="382"/>
                  </a:lnTo>
                  <a:lnTo>
                    <a:pt x="1713" y="362"/>
                  </a:lnTo>
                  <a:lnTo>
                    <a:pt x="1702" y="337"/>
                  </a:lnTo>
                  <a:lnTo>
                    <a:pt x="1693" y="314"/>
                  </a:lnTo>
                  <a:lnTo>
                    <a:pt x="1686" y="291"/>
                  </a:lnTo>
                  <a:lnTo>
                    <a:pt x="1685" y="273"/>
                  </a:lnTo>
                  <a:lnTo>
                    <a:pt x="1690" y="260"/>
                  </a:lnTo>
                  <a:lnTo>
                    <a:pt x="1697" y="257"/>
                  </a:lnTo>
                  <a:lnTo>
                    <a:pt x="1710" y="254"/>
                  </a:lnTo>
                  <a:lnTo>
                    <a:pt x="1730" y="253"/>
                  </a:lnTo>
                  <a:lnTo>
                    <a:pt x="1751" y="253"/>
                  </a:lnTo>
                  <a:lnTo>
                    <a:pt x="1776" y="253"/>
                  </a:lnTo>
                  <a:lnTo>
                    <a:pt x="1802" y="253"/>
                  </a:lnTo>
                  <a:lnTo>
                    <a:pt x="1827" y="253"/>
                  </a:lnTo>
                  <a:lnTo>
                    <a:pt x="1850" y="253"/>
                  </a:lnTo>
                  <a:lnTo>
                    <a:pt x="1864" y="250"/>
                  </a:lnTo>
                  <a:lnTo>
                    <a:pt x="1874" y="243"/>
                  </a:lnTo>
                  <a:lnTo>
                    <a:pt x="1882" y="233"/>
                  </a:lnTo>
                  <a:lnTo>
                    <a:pt x="1888" y="220"/>
                  </a:lnTo>
                  <a:lnTo>
                    <a:pt x="1893" y="208"/>
                  </a:lnTo>
                  <a:lnTo>
                    <a:pt x="1894" y="194"/>
                  </a:lnTo>
                  <a:lnTo>
                    <a:pt x="1894" y="183"/>
                  </a:lnTo>
                  <a:lnTo>
                    <a:pt x="1893" y="174"/>
                  </a:lnTo>
                  <a:lnTo>
                    <a:pt x="1885" y="162"/>
                  </a:lnTo>
                  <a:lnTo>
                    <a:pt x="1868" y="145"/>
                  </a:lnTo>
                  <a:lnTo>
                    <a:pt x="1847" y="122"/>
                  </a:lnTo>
                  <a:lnTo>
                    <a:pt x="1820" y="96"/>
                  </a:lnTo>
                  <a:lnTo>
                    <a:pt x="1793" y="71"/>
                  </a:lnTo>
                  <a:lnTo>
                    <a:pt x="1767" y="46"/>
                  </a:lnTo>
                  <a:lnTo>
                    <a:pt x="1743" y="26"/>
                  </a:lnTo>
                  <a:lnTo>
                    <a:pt x="1725" y="12"/>
                  </a:lnTo>
                  <a:lnTo>
                    <a:pt x="1710" y="5"/>
                  </a:lnTo>
                  <a:lnTo>
                    <a:pt x="1691" y="0"/>
                  </a:lnTo>
                  <a:lnTo>
                    <a:pt x="1673" y="0"/>
                  </a:lnTo>
                  <a:lnTo>
                    <a:pt x="1654" y="3"/>
                  </a:lnTo>
                  <a:lnTo>
                    <a:pt x="1637" y="8"/>
                  </a:lnTo>
                  <a:lnTo>
                    <a:pt x="1620" y="17"/>
                  </a:lnTo>
                  <a:lnTo>
                    <a:pt x="1605" y="26"/>
                  </a:lnTo>
                  <a:lnTo>
                    <a:pt x="1594" y="39"/>
                  </a:lnTo>
                  <a:lnTo>
                    <a:pt x="1579" y="57"/>
                  </a:lnTo>
                  <a:lnTo>
                    <a:pt x="1566" y="71"/>
                  </a:lnTo>
                  <a:lnTo>
                    <a:pt x="1556" y="83"/>
                  </a:lnTo>
                  <a:lnTo>
                    <a:pt x="1546" y="99"/>
                  </a:lnTo>
                  <a:lnTo>
                    <a:pt x="1535" y="120"/>
                  </a:lnTo>
                  <a:lnTo>
                    <a:pt x="1523" y="153"/>
                  </a:lnTo>
                  <a:lnTo>
                    <a:pt x="1506" y="199"/>
                  </a:lnTo>
                  <a:lnTo>
                    <a:pt x="1486" y="263"/>
                  </a:lnTo>
                  <a:lnTo>
                    <a:pt x="1483" y="267"/>
                  </a:lnTo>
                  <a:lnTo>
                    <a:pt x="1472" y="274"/>
                  </a:lnTo>
                  <a:lnTo>
                    <a:pt x="1457" y="288"/>
                  </a:lnTo>
                  <a:lnTo>
                    <a:pt x="1438" y="305"/>
                  </a:lnTo>
                  <a:lnTo>
                    <a:pt x="1422" y="320"/>
                  </a:lnTo>
                  <a:lnTo>
                    <a:pt x="1406" y="336"/>
                  </a:lnTo>
                  <a:lnTo>
                    <a:pt x="1395" y="345"/>
                  </a:lnTo>
                  <a:lnTo>
                    <a:pt x="1391" y="350"/>
                  </a:lnTo>
                  <a:lnTo>
                    <a:pt x="1388" y="347"/>
                  </a:lnTo>
                  <a:lnTo>
                    <a:pt x="1378" y="337"/>
                  </a:lnTo>
                  <a:lnTo>
                    <a:pt x="1366" y="324"/>
                  </a:lnTo>
                  <a:lnTo>
                    <a:pt x="1352" y="307"/>
                  </a:lnTo>
                  <a:lnTo>
                    <a:pt x="1338" y="288"/>
                  </a:lnTo>
                  <a:lnTo>
                    <a:pt x="1326" y="268"/>
                  </a:lnTo>
                  <a:lnTo>
                    <a:pt x="1318" y="248"/>
                  </a:lnTo>
                  <a:lnTo>
                    <a:pt x="1315" y="230"/>
                  </a:lnTo>
                  <a:close/>
                </a:path>
              </a:pathLst>
            </a:custGeom>
            <a:solidFill>
              <a:srgbClr val="59595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9"/>
            <p:cNvSpPr>
              <a:spLocks/>
            </p:cNvSpPr>
            <p:nvPr/>
          </p:nvSpPr>
          <p:spPr bwMode="auto">
            <a:xfrm>
              <a:off x="6446838" y="1027113"/>
              <a:ext cx="712788" cy="238125"/>
            </a:xfrm>
            <a:custGeom>
              <a:avLst/>
              <a:gdLst/>
              <a:ahLst/>
              <a:cxnLst>
                <a:cxn ang="0">
                  <a:pos x="5" y="207"/>
                </a:cxn>
                <a:cxn ang="0">
                  <a:pos x="19" y="222"/>
                </a:cxn>
                <a:cxn ang="0">
                  <a:pos x="37" y="241"/>
                </a:cxn>
                <a:cxn ang="0">
                  <a:pos x="63" y="258"/>
                </a:cxn>
                <a:cxn ang="0">
                  <a:pos x="97" y="268"/>
                </a:cxn>
                <a:cxn ang="0">
                  <a:pos x="132" y="276"/>
                </a:cxn>
                <a:cxn ang="0">
                  <a:pos x="168" y="285"/>
                </a:cxn>
                <a:cxn ang="0">
                  <a:pos x="205" y="293"/>
                </a:cxn>
                <a:cxn ang="0">
                  <a:pos x="243" y="298"/>
                </a:cxn>
                <a:cxn ang="0">
                  <a:pos x="282" y="301"/>
                </a:cxn>
                <a:cxn ang="0">
                  <a:pos x="320" y="301"/>
                </a:cxn>
                <a:cxn ang="0">
                  <a:pos x="356" y="299"/>
                </a:cxn>
                <a:cxn ang="0">
                  <a:pos x="390" y="296"/>
                </a:cxn>
                <a:cxn ang="0">
                  <a:pos x="421" y="291"/>
                </a:cxn>
                <a:cxn ang="0">
                  <a:pos x="448" y="288"/>
                </a:cxn>
                <a:cxn ang="0">
                  <a:pos x="470" y="285"/>
                </a:cxn>
                <a:cxn ang="0">
                  <a:pos x="498" y="279"/>
                </a:cxn>
                <a:cxn ang="0">
                  <a:pos x="541" y="264"/>
                </a:cxn>
                <a:cxn ang="0">
                  <a:pos x="585" y="244"/>
                </a:cxn>
                <a:cxn ang="0">
                  <a:pos x="619" y="225"/>
                </a:cxn>
                <a:cxn ang="0">
                  <a:pos x="641" y="213"/>
                </a:cxn>
                <a:cxn ang="0">
                  <a:pos x="692" y="179"/>
                </a:cxn>
                <a:cxn ang="0">
                  <a:pos x="753" y="136"/>
                </a:cxn>
                <a:cxn ang="0">
                  <a:pos x="798" y="105"/>
                </a:cxn>
                <a:cxn ang="0">
                  <a:pos x="899" y="30"/>
                </a:cxn>
                <a:cxn ang="0">
                  <a:pos x="879" y="27"/>
                </a:cxn>
                <a:cxn ang="0">
                  <a:pos x="835" y="19"/>
                </a:cxn>
                <a:cxn ang="0">
                  <a:pos x="784" y="11"/>
                </a:cxn>
                <a:cxn ang="0">
                  <a:pos x="749" y="5"/>
                </a:cxn>
                <a:cxn ang="0">
                  <a:pos x="719" y="2"/>
                </a:cxn>
                <a:cxn ang="0">
                  <a:pos x="682" y="0"/>
                </a:cxn>
                <a:cxn ang="0">
                  <a:pos x="652" y="0"/>
                </a:cxn>
                <a:cxn ang="0">
                  <a:pos x="638" y="0"/>
                </a:cxn>
                <a:cxn ang="0">
                  <a:pos x="630" y="22"/>
                </a:cxn>
                <a:cxn ang="0">
                  <a:pos x="605" y="71"/>
                </a:cxn>
                <a:cxn ang="0">
                  <a:pos x="565" y="122"/>
                </a:cxn>
                <a:cxn ang="0">
                  <a:pos x="508" y="153"/>
                </a:cxn>
                <a:cxn ang="0">
                  <a:pos x="471" y="159"/>
                </a:cxn>
                <a:cxn ang="0">
                  <a:pos x="431" y="165"/>
                </a:cxn>
                <a:cxn ang="0">
                  <a:pos x="390" y="171"/>
                </a:cxn>
                <a:cxn ang="0">
                  <a:pos x="347" y="177"/>
                </a:cxn>
                <a:cxn ang="0">
                  <a:pos x="307" y="182"/>
                </a:cxn>
                <a:cxn ang="0">
                  <a:pos x="270" y="187"/>
                </a:cxn>
                <a:cxn ang="0">
                  <a:pos x="239" y="188"/>
                </a:cxn>
                <a:cxn ang="0">
                  <a:pos x="216" y="188"/>
                </a:cxn>
                <a:cxn ang="0">
                  <a:pos x="160" y="190"/>
                </a:cxn>
                <a:cxn ang="0">
                  <a:pos x="89" y="194"/>
                </a:cxn>
                <a:cxn ang="0">
                  <a:pos x="26" y="199"/>
                </a:cxn>
                <a:cxn ang="0">
                  <a:pos x="0" y="202"/>
                </a:cxn>
              </a:cxnLst>
              <a:rect l="0" t="0" r="r" b="b"/>
              <a:pathLst>
                <a:path w="899" h="301">
                  <a:moveTo>
                    <a:pt x="0" y="202"/>
                  </a:moveTo>
                  <a:lnTo>
                    <a:pt x="5" y="207"/>
                  </a:lnTo>
                  <a:lnTo>
                    <a:pt x="11" y="214"/>
                  </a:lnTo>
                  <a:lnTo>
                    <a:pt x="19" y="222"/>
                  </a:lnTo>
                  <a:lnTo>
                    <a:pt x="26" y="231"/>
                  </a:lnTo>
                  <a:lnTo>
                    <a:pt x="37" y="241"/>
                  </a:lnTo>
                  <a:lnTo>
                    <a:pt x="49" y="250"/>
                  </a:lnTo>
                  <a:lnTo>
                    <a:pt x="63" y="258"/>
                  </a:lnTo>
                  <a:lnTo>
                    <a:pt x="80" y="264"/>
                  </a:lnTo>
                  <a:lnTo>
                    <a:pt x="97" y="268"/>
                  </a:lnTo>
                  <a:lnTo>
                    <a:pt x="116" y="273"/>
                  </a:lnTo>
                  <a:lnTo>
                    <a:pt x="132" y="276"/>
                  </a:lnTo>
                  <a:lnTo>
                    <a:pt x="151" y="281"/>
                  </a:lnTo>
                  <a:lnTo>
                    <a:pt x="168" y="285"/>
                  </a:lnTo>
                  <a:lnTo>
                    <a:pt x="186" y="290"/>
                  </a:lnTo>
                  <a:lnTo>
                    <a:pt x="205" y="293"/>
                  </a:lnTo>
                  <a:lnTo>
                    <a:pt x="223" y="296"/>
                  </a:lnTo>
                  <a:lnTo>
                    <a:pt x="243" y="298"/>
                  </a:lnTo>
                  <a:lnTo>
                    <a:pt x="262" y="299"/>
                  </a:lnTo>
                  <a:lnTo>
                    <a:pt x="282" y="301"/>
                  </a:lnTo>
                  <a:lnTo>
                    <a:pt x="302" y="301"/>
                  </a:lnTo>
                  <a:lnTo>
                    <a:pt x="320" y="301"/>
                  </a:lnTo>
                  <a:lnTo>
                    <a:pt x="339" y="299"/>
                  </a:lnTo>
                  <a:lnTo>
                    <a:pt x="356" y="299"/>
                  </a:lnTo>
                  <a:lnTo>
                    <a:pt x="374" y="298"/>
                  </a:lnTo>
                  <a:lnTo>
                    <a:pt x="390" y="296"/>
                  </a:lnTo>
                  <a:lnTo>
                    <a:pt x="407" y="295"/>
                  </a:lnTo>
                  <a:lnTo>
                    <a:pt x="421" y="291"/>
                  </a:lnTo>
                  <a:lnTo>
                    <a:pt x="434" y="290"/>
                  </a:lnTo>
                  <a:lnTo>
                    <a:pt x="448" y="288"/>
                  </a:lnTo>
                  <a:lnTo>
                    <a:pt x="459" y="287"/>
                  </a:lnTo>
                  <a:lnTo>
                    <a:pt x="470" y="285"/>
                  </a:lnTo>
                  <a:lnTo>
                    <a:pt x="479" y="284"/>
                  </a:lnTo>
                  <a:lnTo>
                    <a:pt x="498" y="279"/>
                  </a:lnTo>
                  <a:lnTo>
                    <a:pt x="519" y="273"/>
                  </a:lnTo>
                  <a:lnTo>
                    <a:pt x="541" y="264"/>
                  </a:lnTo>
                  <a:lnTo>
                    <a:pt x="564" y="253"/>
                  </a:lnTo>
                  <a:lnTo>
                    <a:pt x="585" y="244"/>
                  </a:lnTo>
                  <a:lnTo>
                    <a:pt x="605" y="233"/>
                  </a:lnTo>
                  <a:lnTo>
                    <a:pt x="619" y="225"/>
                  </a:lnTo>
                  <a:lnTo>
                    <a:pt x="628" y="221"/>
                  </a:lnTo>
                  <a:lnTo>
                    <a:pt x="641" y="213"/>
                  </a:lnTo>
                  <a:lnTo>
                    <a:pt x="662" y="197"/>
                  </a:lnTo>
                  <a:lnTo>
                    <a:pt x="692" y="179"/>
                  </a:lnTo>
                  <a:lnTo>
                    <a:pt x="722" y="157"/>
                  </a:lnTo>
                  <a:lnTo>
                    <a:pt x="753" y="136"/>
                  </a:lnTo>
                  <a:lnTo>
                    <a:pt x="779" y="117"/>
                  </a:lnTo>
                  <a:lnTo>
                    <a:pt x="798" y="105"/>
                  </a:lnTo>
                  <a:lnTo>
                    <a:pt x="806" y="100"/>
                  </a:lnTo>
                  <a:lnTo>
                    <a:pt x="899" y="30"/>
                  </a:lnTo>
                  <a:lnTo>
                    <a:pt x="895" y="28"/>
                  </a:lnTo>
                  <a:lnTo>
                    <a:pt x="879" y="27"/>
                  </a:lnTo>
                  <a:lnTo>
                    <a:pt x="859" y="23"/>
                  </a:lnTo>
                  <a:lnTo>
                    <a:pt x="835" y="19"/>
                  </a:lnTo>
                  <a:lnTo>
                    <a:pt x="809" y="16"/>
                  </a:lnTo>
                  <a:lnTo>
                    <a:pt x="784" y="11"/>
                  </a:lnTo>
                  <a:lnTo>
                    <a:pt x="764" y="8"/>
                  </a:lnTo>
                  <a:lnTo>
                    <a:pt x="749" y="5"/>
                  </a:lnTo>
                  <a:lnTo>
                    <a:pt x="735" y="3"/>
                  </a:lnTo>
                  <a:lnTo>
                    <a:pt x="719" y="2"/>
                  </a:lnTo>
                  <a:lnTo>
                    <a:pt x="701" y="2"/>
                  </a:lnTo>
                  <a:lnTo>
                    <a:pt x="682" y="0"/>
                  </a:lnTo>
                  <a:lnTo>
                    <a:pt x="665" y="0"/>
                  </a:lnTo>
                  <a:lnTo>
                    <a:pt x="652" y="0"/>
                  </a:lnTo>
                  <a:lnTo>
                    <a:pt x="641" y="0"/>
                  </a:lnTo>
                  <a:lnTo>
                    <a:pt x="638" y="0"/>
                  </a:lnTo>
                  <a:lnTo>
                    <a:pt x="636" y="6"/>
                  </a:lnTo>
                  <a:lnTo>
                    <a:pt x="630" y="22"/>
                  </a:lnTo>
                  <a:lnTo>
                    <a:pt x="619" y="45"/>
                  </a:lnTo>
                  <a:lnTo>
                    <a:pt x="605" y="71"/>
                  </a:lnTo>
                  <a:lnTo>
                    <a:pt x="588" y="97"/>
                  </a:lnTo>
                  <a:lnTo>
                    <a:pt x="565" y="122"/>
                  </a:lnTo>
                  <a:lnTo>
                    <a:pt x="539" y="142"/>
                  </a:lnTo>
                  <a:lnTo>
                    <a:pt x="508" y="153"/>
                  </a:lnTo>
                  <a:lnTo>
                    <a:pt x="491" y="156"/>
                  </a:lnTo>
                  <a:lnTo>
                    <a:pt x="471" y="159"/>
                  </a:lnTo>
                  <a:lnTo>
                    <a:pt x="453" y="162"/>
                  </a:lnTo>
                  <a:lnTo>
                    <a:pt x="431" y="165"/>
                  </a:lnTo>
                  <a:lnTo>
                    <a:pt x="411" y="168"/>
                  </a:lnTo>
                  <a:lnTo>
                    <a:pt x="390" y="171"/>
                  </a:lnTo>
                  <a:lnTo>
                    <a:pt x="368" y="174"/>
                  </a:lnTo>
                  <a:lnTo>
                    <a:pt x="347" y="177"/>
                  </a:lnTo>
                  <a:lnTo>
                    <a:pt x="327" y="179"/>
                  </a:lnTo>
                  <a:lnTo>
                    <a:pt x="307" y="182"/>
                  </a:lnTo>
                  <a:lnTo>
                    <a:pt x="288" y="184"/>
                  </a:lnTo>
                  <a:lnTo>
                    <a:pt x="270" y="187"/>
                  </a:lnTo>
                  <a:lnTo>
                    <a:pt x="253" y="187"/>
                  </a:lnTo>
                  <a:lnTo>
                    <a:pt x="239" y="188"/>
                  </a:lnTo>
                  <a:lnTo>
                    <a:pt x="226" y="188"/>
                  </a:lnTo>
                  <a:lnTo>
                    <a:pt x="216" y="188"/>
                  </a:lnTo>
                  <a:lnTo>
                    <a:pt x="193" y="188"/>
                  </a:lnTo>
                  <a:lnTo>
                    <a:pt x="160" y="190"/>
                  </a:lnTo>
                  <a:lnTo>
                    <a:pt x="125" y="191"/>
                  </a:lnTo>
                  <a:lnTo>
                    <a:pt x="89" y="194"/>
                  </a:lnTo>
                  <a:lnTo>
                    <a:pt x="55" y="197"/>
                  </a:lnTo>
                  <a:lnTo>
                    <a:pt x="26" y="199"/>
                  </a:lnTo>
                  <a:lnTo>
                    <a:pt x="8" y="202"/>
                  </a:lnTo>
                  <a:lnTo>
                    <a:pt x="0" y="202"/>
                  </a:lnTo>
                  <a:close/>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10"/>
            <p:cNvSpPr>
              <a:spLocks/>
            </p:cNvSpPr>
            <p:nvPr/>
          </p:nvSpPr>
          <p:spPr bwMode="auto">
            <a:xfrm>
              <a:off x="6681788" y="1098550"/>
              <a:ext cx="801688" cy="468313"/>
            </a:xfrm>
            <a:custGeom>
              <a:avLst/>
              <a:gdLst/>
              <a:ahLst/>
              <a:cxnLst>
                <a:cxn ang="0">
                  <a:pos x="646" y="8"/>
                </a:cxn>
                <a:cxn ang="0">
                  <a:pos x="624" y="57"/>
                </a:cxn>
                <a:cxn ang="0">
                  <a:pos x="590" y="131"/>
                </a:cxn>
                <a:cxn ang="0">
                  <a:pos x="550" y="199"/>
                </a:cxn>
                <a:cxn ang="0">
                  <a:pos x="513" y="240"/>
                </a:cxn>
                <a:cxn ang="0">
                  <a:pos x="473" y="282"/>
                </a:cxn>
                <a:cxn ang="0">
                  <a:pos x="436" y="324"/>
                </a:cxn>
                <a:cxn ang="0">
                  <a:pos x="402" y="356"/>
                </a:cxn>
                <a:cxn ang="0">
                  <a:pos x="371" y="379"/>
                </a:cxn>
                <a:cxn ang="0">
                  <a:pos x="335" y="404"/>
                </a:cxn>
                <a:cxn ang="0">
                  <a:pos x="294" y="427"/>
                </a:cxn>
                <a:cxn ang="0">
                  <a:pos x="259" y="445"/>
                </a:cxn>
                <a:cxn ang="0">
                  <a:pos x="228" y="458"/>
                </a:cxn>
                <a:cxn ang="0">
                  <a:pos x="185" y="476"/>
                </a:cxn>
                <a:cxn ang="0">
                  <a:pos x="139" y="498"/>
                </a:cxn>
                <a:cxn ang="0">
                  <a:pos x="107" y="515"/>
                </a:cxn>
                <a:cxn ang="0">
                  <a:pos x="93" y="522"/>
                </a:cxn>
                <a:cxn ang="0">
                  <a:pos x="63" y="535"/>
                </a:cxn>
                <a:cxn ang="0">
                  <a:pos x="30" y="550"/>
                </a:cxn>
                <a:cxn ang="0">
                  <a:pos x="5" y="559"/>
                </a:cxn>
                <a:cxn ang="0">
                  <a:pos x="10" y="590"/>
                </a:cxn>
                <a:cxn ang="0">
                  <a:pos x="17" y="587"/>
                </a:cxn>
                <a:cxn ang="0">
                  <a:pos x="39" y="581"/>
                </a:cxn>
                <a:cxn ang="0">
                  <a:pos x="68" y="575"/>
                </a:cxn>
                <a:cxn ang="0">
                  <a:pos x="102" y="572"/>
                </a:cxn>
                <a:cxn ang="0">
                  <a:pos x="148" y="573"/>
                </a:cxn>
                <a:cxn ang="0">
                  <a:pos x="211" y="578"/>
                </a:cxn>
                <a:cxn ang="0">
                  <a:pos x="279" y="581"/>
                </a:cxn>
                <a:cxn ang="0">
                  <a:pos x="341" y="581"/>
                </a:cxn>
                <a:cxn ang="0">
                  <a:pos x="395" y="576"/>
                </a:cxn>
                <a:cxn ang="0">
                  <a:pos x="447" y="565"/>
                </a:cxn>
                <a:cxn ang="0">
                  <a:pos x="498" y="552"/>
                </a:cxn>
                <a:cxn ang="0">
                  <a:pos x="546" y="536"/>
                </a:cxn>
                <a:cxn ang="0">
                  <a:pos x="598" y="510"/>
                </a:cxn>
                <a:cxn ang="0">
                  <a:pos x="653" y="473"/>
                </a:cxn>
                <a:cxn ang="0">
                  <a:pos x="703" y="436"/>
                </a:cxn>
                <a:cxn ang="0">
                  <a:pos x="735" y="413"/>
                </a:cxn>
                <a:cxn ang="0">
                  <a:pos x="764" y="390"/>
                </a:cxn>
                <a:cxn ang="0">
                  <a:pos x="804" y="351"/>
                </a:cxn>
                <a:cxn ang="0">
                  <a:pos x="841" y="313"/>
                </a:cxn>
                <a:cxn ang="0">
                  <a:pos x="864" y="290"/>
                </a:cxn>
                <a:cxn ang="0">
                  <a:pos x="894" y="262"/>
                </a:cxn>
                <a:cxn ang="0">
                  <a:pos x="943" y="214"/>
                </a:cxn>
                <a:cxn ang="0">
                  <a:pos x="989" y="168"/>
                </a:cxn>
                <a:cxn ang="0">
                  <a:pos x="1011" y="148"/>
                </a:cxn>
                <a:cxn ang="0">
                  <a:pos x="649" y="0"/>
                </a:cxn>
              </a:cxnLst>
              <a:rect l="0" t="0" r="r" b="b"/>
              <a:pathLst>
                <a:path w="1011" h="590">
                  <a:moveTo>
                    <a:pt x="649" y="0"/>
                  </a:moveTo>
                  <a:lnTo>
                    <a:pt x="646" y="8"/>
                  </a:lnTo>
                  <a:lnTo>
                    <a:pt x="638" y="28"/>
                  </a:lnTo>
                  <a:lnTo>
                    <a:pt x="624" y="57"/>
                  </a:lnTo>
                  <a:lnTo>
                    <a:pt x="609" y="93"/>
                  </a:lnTo>
                  <a:lnTo>
                    <a:pt x="590" y="131"/>
                  </a:lnTo>
                  <a:lnTo>
                    <a:pt x="570" y="167"/>
                  </a:lnTo>
                  <a:lnTo>
                    <a:pt x="550" y="199"/>
                  </a:lnTo>
                  <a:lnTo>
                    <a:pt x="532" y="222"/>
                  </a:lnTo>
                  <a:lnTo>
                    <a:pt x="513" y="240"/>
                  </a:lnTo>
                  <a:lnTo>
                    <a:pt x="493" y="262"/>
                  </a:lnTo>
                  <a:lnTo>
                    <a:pt x="473" y="282"/>
                  </a:lnTo>
                  <a:lnTo>
                    <a:pt x="455" y="304"/>
                  </a:lnTo>
                  <a:lnTo>
                    <a:pt x="436" y="324"/>
                  </a:lnTo>
                  <a:lnTo>
                    <a:pt x="419" y="341"/>
                  </a:lnTo>
                  <a:lnTo>
                    <a:pt x="402" y="356"/>
                  </a:lnTo>
                  <a:lnTo>
                    <a:pt x="387" y="368"/>
                  </a:lnTo>
                  <a:lnTo>
                    <a:pt x="371" y="379"/>
                  </a:lnTo>
                  <a:lnTo>
                    <a:pt x="353" y="391"/>
                  </a:lnTo>
                  <a:lnTo>
                    <a:pt x="335" y="404"/>
                  </a:lnTo>
                  <a:lnTo>
                    <a:pt x="314" y="416"/>
                  </a:lnTo>
                  <a:lnTo>
                    <a:pt x="294" y="427"/>
                  </a:lnTo>
                  <a:lnTo>
                    <a:pt x="276" y="438"/>
                  </a:lnTo>
                  <a:lnTo>
                    <a:pt x="259" y="445"/>
                  </a:lnTo>
                  <a:lnTo>
                    <a:pt x="244" y="452"/>
                  </a:lnTo>
                  <a:lnTo>
                    <a:pt x="228" y="458"/>
                  </a:lnTo>
                  <a:lnTo>
                    <a:pt x="207" y="467"/>
                  </a:lnTo>
                  <a:lnTo>
                    <a:pt x="185" y="476"/>
                  </a:lnTo>
                  <a:lnTo>
                    <a:pt x="162" y="487"/>
                  </a:lnTo>
                  <a:lnTo>
                    <a:pt x="139" y="498"/>
                  </a:lnTo>
                  <a:lnTo>
                    <a:pt x="120" y="509"/>
                  </a:lnTo>
                  <a:lnTo>
                    <a:pt x="107" y="515"/>
                  </a:lnTo>
                  <a:lnTo>
                    <a:pt x="99" y="519"/>
                  </a:lnTo>
                  <a:lnTo>
                    <a:pt x="93" y="522"/>
                  </a:lnTo>
                  <a:lnTo>
                    <a:pt x="79" y="529"/>
                  </a:lnTo>
                  <a:lnTo>
                    <a:pt x="63" y="535"/>
                  </a:lnTo>
                  <a:lnTo>
                    <a:pt x="46" y="542"/>
                  </a:lnTo>
                  <a:lnTo>
                    <a:pt x="30" y="550"/>
                  </a:lnTo>
                  <a:lnTo>
                    <a:pt x="14" y="555"/>
                  </a:lnTo>
                  <a:lnTo>
                    <a:pt x="5" y="559"/>
                  </a:lnTo>
                  <a:lnTo>
                    <a:pt x="0" y="561"/>
                  </a:lnTo>
                  <a:lnTo>
                    <a:pt x="10" y="590"/>
                  </a:lnTo>
                  <a:lnTo>
                    <a:pt x="11" y="589"/>
                  </a:lnTo>
                  <a:lnTo>
                    <a:pt x="17" y="587"/>
                  </a:lnTo>
                  <a:lnTo>
                    <a:pt x="26" y="584"/>
                  </a:lnTo>
                  <a:lnTo>
                    <a:pt x="39" y="581"/>
                  </a:lnTo>
                  <a:lnTo>
                    <a:pt x="53" y="578"/>
                  </a:lnTo>
                  <a:lnTo>
                    <a:pt x="68" y="575"/>
                  </a:lnTo>
                  <a:lnTo>
                    <a:pt x="85" y="573"/>
                  </a:lnTo>
                  <a:lnTo>
                    <a:pt x="102" y="572"/>
                  </a:lnTo>
                  <a:lnTo>
                    <a:pt x="122" y="572"/>
                  </a:lnTo>
                  <a:lnTo>
                    <a:pt x="148" y="573"/>
                  </a:lnTo>
                  <a:lnTo>
                    <a:pt x="179" y="575"/>
                  </a:lnTo>
                  <a:lnTo>
                    <a:pt x="211" y="578"/>
                  </a:lnTo>
                  <a:lnTo>
                    <a:pt x="245" y="579"/>
                  </a:lnTo>
                  <a:lnTo>
                    <a:pt x="279" y="581"/>
                  </a:lnTo>
                  <a:lnTo>
                    <a:pt x="311" y="581"/>
                  </a:lnTo>
                  <a:lnTo>
                    <a:pt x="341" y="581"/>
                  </a:lnTo>
                  <a:lnTo>
                    <a:pt x="367" y="579"/>
                  </a:lnTo>
                  <a:lnTo>
                    <a:pt x="395" y="576"/>
                  </a:lnTo>
                  <a:lnTo>
                    <a:pt x="421" y="572"/>
                  </a:lnTo>
                  <a:lnTo>
                    <a:pt x="447" y="565"/>
                  </a:lnTo>
                  <a:lnTo>
                    <a:pt x="472" y="559"/>
                  </a:lnTo>
                  <a:lnTo>
                    <a:pt x="498" y="552"/>
                  </a:lnTo>
                  <a:lnTo>
                    <a:pt x="522" y="544"/>
                  </a:lnTo>
                  <a:lnTo>
                    <a:pt x="546" y="536"/>
                  </a:lnTo>
                  <a:lnTo>
                    <a:pt x="570" y="525"/>
                  </a:lnTo>
                  <a:lnTo>
                    <a:pt x="598" y="510"/>
                  </a:lnTo>
                  <a:lnTo>
                    <a:pt x="626" y="493"/>
                  </a:lnTo>
                  <a:lnTo>
                    <a:pt x="653" y="473"/>
                  </a:lnTo>
                  <a:lnTo>
                    <a:pt x="680" y="453"/>
                  </a:lnTo>
                  <a:lnTo>
                    <a:pt x="703" y="436"/>
                  </a:lnTo>
                  <a:lnTo>
                    <a:pt x="721" y="422"/>
                  </a:lnTo>
                  <a:lnTo>
                    <a:pt x="735" y="413"/>
                  </a:lnTo>
                  <a:lnTo>
                    <a:pt x="747" y="404"/>
                  </a:lnTo>
                  <a:lnTo>
                    <a:pt x="764" y="390"/>
                  </a:lnTo>
                  <a:lnTo>
                    <a:pt x="783" y="371"/>
                  </a:lnTo>
                  <a:lnTo>
                    <a:pt x="804" y="351"/>
                  </a:lnTo>
                  <a:lnTo>
                    <a:pt x="824" y="330"/>
                  </a:lnTo>
                  <a:lnTo>
                    <a:pt x="841" y="313"/>
                  </a:lnTo>
                  <a:lnTo>
                    <a:pt x="855" y="297"/>
                  </a:lnTo>
                  <a:lnTo>
                    <a:pt x="864" y="290"/>
                  </a:lnTo>
                  <a:lnTo>
                    <a:pt x="875" y="281"/>
                  </a:lnTo>
                  <a:lnTo>
                    <a:pt x="894" y="262"/>
                  </a:lnTo>
                  <a:lnTo>
                    <a:pt x="917" y="239"/>
                  </a:lnTo>
                  <a:lnTo>
                    <a:pt x="943" y="214"/>
                  </a:lnTo>
                  <a:lnTo>
                    <a:pt x="968" y="190"/>
                  </a:lnTo>
                  <a:lnTo>
                    <a:pt x="989" y="168"/>
                  </a:lnTo>
                  <a:lnTo>
                    <a:pt x="1004" y="154"/>
                  </a:lnTo>
                  <a:lnTo>
                    <a:pt x="1011" y="148"/>
                  </a:lnTo>
                  <a:lnTo>
                    <a:pt x="903" y="106"/>
                  </a:lnTo>
                  <a:lnTo>
                    <a:pt x="649" y="0"/>
                  </a:lnTo>
                  <a:close/>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1"/>
            <p:cNvSpPr>
              <a:spLocks/>
            </p:cNvSpPr>
            <p:nvPr/>
          </p:nvSpPr>
          <p:spPr bwMode="auto">
            <a:xfrm>
              <a:off x="5500688" y="293688"/>
              <a:ext cx="890588" cy="1681163"/>
            </a:xfrm>
            <a:custGeom>
              <a:avLst/>
              <a:gdLst/>
              <a:ahLst/>
              <a:cxnLst>
                <a:cxn ang="0">
                  <a:pos x="198" y="690"/>
                </a:cxn>
                <a:cxn ang="0">
                  <a:pos x="62" y="576"/>
                </a:cxn>
                <a:cxn ang="0">
                  <a:pos x="21" y="493"/>
                </a:cxn>
                <a:cxn ang="0">
                  <a:pos x="4" y="348"/>
                </a:cxn>
                <a:cxn ang="0">
                  <a:pos x="51" y="266"/>
                </a:cxn>
                <a:cxn ang="0">
                  <a:pos x="87" y="218"/>
                </a:cxn>
                <a:cxn ang="0">
                  <a:pos x="138" y="138"/>
                </a:cxn>
                <a:cxn ang="0">
                  <a:pos x="218" y="92"/>
                </a:cxn>
                <a:cxn ang="0">
                  <a:pos x="248" y="69"/>
                </a:cxn>
                <a:cxn ang="0">
                  <a:pos x="298" y="26"/>
                </a:cxn>
                <a:cxn ang="0">
                  <a:pos x="412" y="0"/>
                </a:cxn>
                <a:cxn ang="0">
                  <a:pos x="518" y="27"/>
                </a:cxn>
                <a:cxn ang="0">
                  <a:pos x="597" y="84"/>
                </a:cxn>
                <a:cxn ang="0">
                  <a:pos x="629" y="129"/>
                </a:cxn>
                <a:cxn ang="0">
                  <a:pos x="666" y="157"/>
                </a:cxn>
                <a:cxn ang="0">
                  <a:pos x="727" y="217"/>
                </a:cxn>
                <a:cxn ang="0">
                  <a:pos x="754" y="295"/>
                </a:cxn>
                <a:cxn ang="0">
                  <a:pos x="715" y="468"/>
                </a:cxn>
                <a:cxn ang="0">
                  <a:pos x="681" y="519"/>
                </a:cxn>
                <a:cxn ang="0">
                  <a:pos x="692" y="530"/>
                </a:cxn>
                <a:cxn ang="0">
                  <a:pos x="747" y="577"/>
                </a:cxn>
                <a:cxn ang="0">
                  <a:pos x="774" y="710"/>
                </a:cxn>
                <a:cxn ang="0">
                  <a:pos x="792" y="844"/>
                </a:cxn>
                <a:cxn ang="0">
                  <a:pos x="840" y="992"/>
                </a:cxn>
                <a:cxn ang="0">
                  <a:pos x="1022" y="1364"/>
                </a:cxn>
                <a:cxn ang="0">
                  <a:pos x="1088" y="1498"/>
                </a:cxn>
                <a:cxn ang="0">
                  <a:pos x="1122" y="1642"/>
                </a:cxn>
                <a:cxn ang="0">
                  <a:pos x="1086" y="1788"/>
                </a:cxn>
                <a:cxn ang="0">
                  <a:pos x="1002" y="1882"/>
                </a:cxn>
                <a:cxn ang="0">
                  <a:pos x="877" y="1947"/>
                </a:cxn>
                <a:cxn ang="0">
                  <a:pos x="783" y="1967"/>
                </a:cxn>
                <a:cxn ang="0">
                  <a:pos x="698" y="1968"/>
                </a:cxn>
                <a:cxn ang="0">
                  <a:pos x="637" y="1962"/>
                </a:cxn>
                <a:cxn ang="0">
                  <a:pos x="493" y="1913"/>
                </a:cxn>
                <a:cxn ang="0">
                  <a:pos x="421" y="1854"/>
                </a:cxn>
                <a:cxn ang="0">
                  <a:pos x="355" y="1733"/>
                </a:cxn>
                <a:cxn ang="0">
                  <a:pos x="350" y="1455"/>
                </a:cxn>
                <a:cxn ang="0">
                  <a:pos x="384" y="1298"/>
                </a:cxn>
                <a:cxn ang="0">
                  <a:pos x="396" y="1064"/>
                </a:cxn>
                <a:cxn ang="0">
                  <a:pos x="349" y="1312"/>
                </a:cxn>
                <a:cxn ang="0">
                  <a:pos x="284" y="1620"/>
                </a:cxn>
                <a:cxn ang="0">
                  <a:pos x="327" y="1850"/>
                </a:cxn>
                <a:cxn ang="0">
                  <a:pos x="427" y="2073"/>
                </a:cxn>
                <a:cxn ang="0">
                  <a:pos x="410" y="2096"/>
                </a:cxn>
                <a:cxn ang="0">
                  <a:pos x="347" y="2118"/>
                </a:cxn>
                <a:cxn ang="0">
                  <a:pos x="305" y="2113"/>
                </a:cxn>
                <a:cxn ang="0">
                  <a:pos x="245" y="1981"/>
                </a:cxn>
                <a:cxn ang="0">
                  <a:pos x="184" y="1659"/>
                </a:cxn>
                <a:cxn ang="0">
                  <a:pos x="239" y="1371"/>
                </a:cxn>
                <a:cxn ang="0">
                  <a:pos x="222" y="1187"/>
                </a:cxn>
                <a:cxn ang="0">
                  <a:pos x="267" y="928"/>
                </a:cxn>
                <a:cxn ang="0">
                  <a:pos x="262" y="719"/>
                </a:cxn>
              </a:cxnLst>
              <a:rect l="0" t="0" r="r" b="b"/>
              <a:pathLst>
                <a:path w="1122" h="2118">
                  <a:moveTo>
                    <a:pt x="262" y="719"/>
                  </a:moveTo>
                  <a:lnTo>
                    <a:pt x="258" y="717"/>
                  </a:lnTo>
                  <a:lnTo>
                    <a:pt x="244" y="713"/>
                  </a:lnTo>
                  <a:lnTo>
                    <a:pt x="224" y="704"/>
                  </a:lnTo>
                  <a:lnTo>
                    <a:pt x="198" y="690"/>
                  </a:lnTo>
                  <a:lnTo>
                    <a:pt x="168" y="671"/>
                  </a:lnTo>
                  <a:lnTo>
                    <a:pt x="136" y="648"/>
                  </a:lnTo>
                  <a:lnTo>
                    <a:pt x="102" y="619"/>
                  </a:lnTo>
                  <a:lnTo>
                    <a:pt x="68" y="583"/>
                  </a:lnTo>
                  <a:lnTo>
                    <a:pt x="62" y="576"/>
                  </a:lnTo>
                  <a:lnTo>
                    <a:pt x="56" y="563"/>
                  </a:lnTo>
                  <a:lnTo>
                    <a:pt x="47" y="548"/>
                  </a:lnTo>
                  <a:lnTo>
                    <a:pt x="37" y="530"/>
                  </a:lnTo>
                  <a:lnTo>
                    <a:pt x="30" y="511"/>
                  </a:lnTo>
                  <a:lnTo>
                    <a:pt x="21" y="493"/>
                  </a:lnTo>
                  <a:lnTo>
                    <a:pt x="14" y="474"/>
                  </a:lnTo>
                  <a:lnTo>
                    <a:pt x="10" y="460"/>
                  </a:lnTo>
                  <a:lnTo>
                    <a:pt x="4" y="423"/>
                  </a:lnTo>
                  <a:lnTo>
                    <a:pt x="0" y="383"/>
                  </a:lnTo>
                  <a:lnTo>
                    <a:pt x="4" y="348"/>
                  </a:lnTo>
                  <a:lnTo>
                    <a:pt x="10" y="325"/>
                  </a:lnTo>
                  <a:lnTo>
                    <a:pt x="16" y="315"/>
                  </a:lnTo>
                  <a:lnTo>
                    <a:pt x="27" y="302"/>
                  </a:lnTo>
                  <a:lnTo>
                    <a:pt x="39" y="285"/>
                  </a:lnTo>
                  <a:lnTo>
                    <a:pt x="51" y="266"/>
                  </a:lnTo>
                  <a:lnTo>
                    <a:pt x="64" y="249"/>
                  </a:lnTo>
                  <a:lnTo>
                    <a:pt x="74" y="235"/>
                  </a:lnTo>
                  <a:lnTo>
                    <a:pt x="82" y="225"/>
                  </a:lnTo>
                  <a:lnTo>
                    <a:pt x="85" y="221"/>
                  </a:lnTo>
                  <a:lnTo>
                    <a:pt x="87" y="218"/>
                  </a:lnTo>
                  <a:lnTo>
                    <a:pt x="90" y="208"/>
                  </a:lnTo>
                  <a:lnTo>
                    <a:pt x="96" y="194"/>
                  </a:lnTo>
                  <a:lnTo>
                    <a:pt x="105" y="177"/>
                  </a:lnTo>
                  <a:lnTo>
                    <a:pt x="119" y="158"/>
                  </a:lnTo>
                  <a:lnTo>
                    <a:pt x="138" y="138"/>
                  </a:lnTo>
                  <a:lnTo>
                    <a:pt x="161" y="121"/>
                  </a:lnTo>
                  <a:lnTo>
                    <a:pt x="191" y="107"/>
                  </a:lnTo>
                  <a:lnTo>
                    <a:pt x="199" y="103"/>
                  </a:lnTo>
                  <a:lnTo>
                    <a:pt x="207" y="98"/>
                  </a:lnTo>
                  <a:lnTo>
                    <a:pt x="218" y="92"/>
                  </a:lnTo>
                  <a:lnTo>
                    <a:pt x="227" y="86"/>
                  </a:lnTo>
                  <a:lnTo>
                    <a:pt x="235" y="80"/>
                  </a:lnTo>
                  <a:lnTo>
                    <a:pt x="242" y="74"/>
                  </a:lnTo>
                  <a:lnTo>
                    <a:pt x="247" y="71"/>
                  </a:lnTo>
                  <a:lnTo>
                    <a:pt x="248" y="69"/>
                  </a:lnTo>
                  <a:lnTo>
                    <a:pt x="250" y="66"/>
                  </a:lnTo>
                  <a:lnTo>
                    <a:pt x="256" y="60"/>
                  </a:lnTo>
                  <a:lnTo>
                    <a:pt x="267" y="49"/>
                  </a:lnTo>
                  <a:lnTo>
                    <a:pt x="281" y="38"/>
                  </a:lnTo>
                  <a:lnTo>
                    <a:pt x="298" y="26"/>
                  </a:lnTo>
                  <a:lnTo>
                    <a:pt x="318" y="15"/>
                  </a:lnTo>
                  <a:lnTo>
                    <a:pt x="342" y="6"/>
                  </a:lnTo>
                  <a:lnTo>
                    <a:pt x="369" y="1"/>
                  </a:lnTo>
                  <a:lnTo>
                    <a:pt x="390" y="0"/>
                  </a:lnTo>
                  <a:lnTo>
                    <a:pt x="412" y="0"/>
                  </a:lnTo>
                  <a:lnTo>
                    <a:pt x="433" y="3"/>
                  </a:lnTo>
                  <a:lnTo>
                    <a:pt x="455" y="6"/>
                  </a:lnTo>
                  <a:lnTo>
                    <a:pt x="476" y="12"/>
                  </a:lnTo>
                  <a:lnTo>
                    <a:pt x="496" y="20"/>
                  </a:lnTo>
                  <a:lnTo>
                    <a:pt x="518" y="27"/>
                  </a:lnTo>
                  <a:lnTo>
                    <a:pt x="538" y="38"/>
                  </a:lnTo>
                  <a:lnTo>
                    <a:pt x="556" y="49"/>
                  </a:lnTo>
                  <a:lnTo>
                    <a:pt x="572" y="61"/>
                  </a:lnTo>
                  <a:lnTo>
                    <a:pt x="586" y="74"/>
                  </a:lnTo>
                  <a:lnTo>
                    <a:pt x="597" y="84"/>
                  </a:lnTo>
                  <a:lnTo>
                    <a:pt x="606" y="95"/>
                  </a:lnTo>
                  <a:lnTo>
                    <a:pt x="613" y="106"/>
                  </a:lnTo>
                  <a:lnTo>
                    <a:pt x="620" y="115"/>
                  </a:lnTo>
                  <a:lnTo>
                    <a:pt x="624" y="123"/>
                  </a:lnTo>
                  <a:lnTo>
                    <a:pt x="629" y="129"/>
                  </a:lnTo>
                  <a:lnTo>
                    <a:pt x="633" y="134"/>
                  </a:lnTo>
                  <a:lnTo>
                    <a:pt x="640" y="138"/>
                  </a:lnTo>
                  <a:lnTo>
                    <a:pt x="647" y="143"/>
                  </a:lnTo>
                  <a:lnTo>
                    <a:pt x="655" y="149"/>
                  </a:lnTo>
                  <a:lnTo>
                    <a:pt x="666" y="157"/>
                  </a:lnTo>
                  <a:lnTo>
                    <a:pt x="678" y="166"/>
                  </a:lnTo>
                  <a:lnTo>
                    <a:pt x="692" y="177"/>
                  </a:lnTo>
                  <a:lnTo>
                    <a:pt x="706" y="191"/>
                  </a:lnTo>
                  <a:lnTo>
                    <a:pt x="718" y="203"/>
                  </a:lnTo>
                  <a:lnTo>
                    <a:pt x="727" y="217"/>
                  </a:lnTo>
                  <a:lnTo>
                    <a:pt x="735" y="231"/>
                  </a:lnTo>
                  <a:lnTo>
                    <a:pt x="741" y="246"/>
                  </a:lnTo>
                  <a:lnTo>
                    <a:pt x="747" y="262"/>
                  </a:lnTo>
                  <a:lnTo>
                    <a:pt x="751" y="278"/>
                  </a:lnTo>
                  <a:lnTo>
                    <a:pt x="754" y="295"/>
                  </a:lnTo>
                  <a:lnTo>
                    <a:pt x="755" y="343"/>
                  </a:lnTo>
                  <a:lnTo>
                    <a:pt x="747" y="388"/>
                  </a:lnTo>
                  <a:lnTo>
                    <a:pt x="737" y="425"/>
                  </a:lnTo>
                  <a:lnTo>
                    <a:pt x="723" y="454"/>
                  </a:lnTo>
                  <a:lnTo>
                    <a:pt x="715" y="468"/>
                  </a:lnTo>
                  <a:lnTo>
                    <a:pt x="706" y="482"/>
                  </a:lnTo>
                  <a:lnTo>
                    <a:pt x="698" y="494"/>
                  </a:lnTo>
                  <a:lnTo>
                    <a:pt x="692" y="505"/>
                  </a:lnTo>
                  <a:lnTo>
                    <a:pt x="686" y="513"/>
                  </a:lnTo>
                  <a:lnTo>
                    <a:pt x="681" y="519"/>
                  </a:lnTo>
                  <a:lnTo>
                    <a:pt x="678" y="523"/>
                  </a:lnTo>
                  <a:lnTo>
                    <a:pt x="677" y="525"/>
                  </a:lnTo>
                  <a:lnTo>
                    <a:pt x="678" y="525"/>
                  </a:lnTo>
                  <a:lnTo>
                    <a:pt x="684" y="526"/>
                  </a:lnTo>
                  <a:lnTo>
                    <a:pt x="692" y="530"/>
                  </a:lnTo>
                  <a:lnTo>
                    <a:pt x="703" y="534"/>
                  </a:lnTo>
                  <a:lnTo>
                    <a:pt x="714" y="540"/>
                  </a:lnTo>
                  <a:lnTo>
                    <a:pt x="726" y="550"/>
                  </a:lnTo>
                  <a:lnTo>
                    <a:pt x="737" y="562"/>
                  </a:lnTo>
                  <a:lnTo>
                    <a:pt x="747" y="577"/>
                  </a:lnTo>
                  <a:lnTo>
                    <a:pt x="755" y="607"/>
                  </a:lnTo>
                  <a:lnTo>
                    <a:pt x="761" y="648"/>
                  </a:lnTo>
                  <a:lnTo>
                    <a:pt x="766" y="687"/>
                  </a:lnTo>
                  <a:lnTo>
                    <a:pt x="767" y="704"/>
                  </a:lnTo>
                  <a:lnTo>
                    <a:pt x="774" y="710"/>
                  </a:lnTo>
                  <a:lnTo>
                    <a:pt x="788" y="731"/>
                  </a:lnTo>
                  <a:lnTo>
                    <a:pt x="801" y="767"/>
                  </a:lnTo>
                  <a:lnTo>
                    <a:pt x="808" y="818"/>
                  </a:lnTo>
                  <a:lnTo>
                    <a:pt x="803" y="833"/>
                  </a:lnTo>
                  <a:lnTo>
                    <a:pt x="792" y="844"/>
                  </a:lnTo>
                  <a:lnTo>
                    <a:pt x="784" y="855"/>
                  </a:lnTo>
                  <a:lnTo>
                    <a:pt x="786" y="865"/>
                  </a:lnTo>
                  <a:lnTo>
                    <a:pt x="795" y="885"/>
                  </a:lnTo>
                  <a:lnTo>
                    <a:pt x="814" y="930"/>
                  </a:lnTo>
                  <a:lnTo>
                    <a:pt x="840" y="992"/>
                  </a:lnTo>
                  <a:lnTo>
                    <a:pt x="872" y="1066"/>
                  </a:lnTo>
                  <a:lnTo>
                    <a:pt x="908" y="1146"/>
                  </a:lnTo>
                  <a:lnTo>
                    <a:pt x="946" y="1226"/>
                  </a:lnTo>
                  <a:lnTo>
                    <a:pt x="985" y="1301"/>
                  </a:lnTo>
                  <a:lnTo>
                    <a:pt x="1022" y="1364"/>
                  </a:lnTo>
                  <a:lnTo>
                    <a:pt x="1037" y="1389"/>
                  </a:lnTo>
                  <a:lnTo>
                    <a:pt x="1051" y="1417"/>
                  </a:lnTo>
                  <a:lnTo>
                    <a:pt x="1063" y="1443"/>
                  </a:lnTo>
                  <a:lnTo>
                    <a:pt x="1076" y="1471"/>
                  </a:lnTo>
                  <a:lnTo>
                    <a:pt x="1088" y="1498"/>
                  </a:lnTo>
                  <a:lnTo>
                    <a:pt x="1099" y="1526"/>
                  </a:lnTo>
                  <a:lnTo>
                    <a:pt x="1108" y="1552"/>
                  </a:lnTo>
                  <a:lnTo>
                    <a:pt x="1116" y="1577"/>
                  </a:lnTo>
                  <a:lnTo>
                    <a:pt x="1122" y="1608"/>
                  </a:lnTo>
                  <a:lnTo>
                    <a:pt x="1122" y="1642"/>
                  </a:lnTo>
                  <a:lnTo>
                    <a:pt x="1117" y="1676"/>
                  </a:lnTo>
                  <a:lnTo>
                    <a:pt x="1111" y="1709"/>
                  </a:lnTo>
                  <a:lnTo>
                    <a:pt x="1102" y="1742"/>
                  </a:lnTo>
                  <a:lnTo>
                    <a:pt x="1094" y="1768"/>
                  </a:lnTo>
                  <a:lnTo>
                    <a:pt x="1086" y="1788"/>
                  </a:lnTo>
                  <a:lnTo>
                    <a:pt x="1080" y="1800"/>
                  </a:lnTo>
                  <a:lnTo>
                    <a:pt x="1065" y="1822"/>
                  </a:lnTo>
                  <a:lnTo>
                    <a:pt x="1046" y="1843"/>
                  </a:lnTo>
                  <a:lnTo>
                    <a:pt x="1025" y="1863"/>
                  </a:lnTo>
                  <a:lnTo>
                    <a:pt x="1002" y="1882"/>
                  </a:lnTo>
                  <a:lnTo>
                    <a:pt x="975" y="1900"/>
                  </a:lnTo>
                  <a:lnTo>
                    <a:pt x="949" y="1916"/>
                  </a:lnTo>
                  <a:lnTo>
                    <a:pt x="922" y="1930"/>
                  </a:lnTo>
                  <a:lnTo>
                    <a:pt x="895" y="1940"/>
                  </a:lnTo>
                  <a:lnTo>
                    <a:pt x="877" y="1947"/>
                  </a:lnTo>
                  <a:lnTo>
                    <a:pt x="858" y="1953"/>
                  </a:lnTo>
                  <a:lnTo>
                    <a:pt x="840" y="1957"/>
                  </a:lnTo>
                  <a:lnTo>
                    <a:pt x="821" y="1960"/>
                  </a:lnTo>
                  <a:lnTo>
                    <a:pt x="801" y="1964"/>
                  </a:lnTo>
                  <a:lnTo>
                    <a:pt x="783" y="1967"/>
                  </a:lnTo>
                  <a:lnTo>
                    <a:pt x="766" y="1968"/>
                  </a:lnTo>
                  <a:lnTo>
                    <a:pt x="747" y="1968"/>
                  </a:lnTo>
                  <a:lnTo>
                    <a:pt x="731" y="1968"/>
                  </a:lnTo>
                  <a:lnTo>
                    <a:pt x="714" y="1968"/>
                  </a:lnTo>
                  <a:lnTo>
                    <a:pt x="698" y="1968"/>
                  </a:lnTo>
                  <a:lnTo>
                    <a:pt x="683" y="1967"/>
                  </a:lnTo>
                  <a:lnTo>
                    <a:pt x="670" y="1967"/>
                  </a:lnTo>
                  <a:lnTo>
                    <a:pt x="658" y="1965"/>
                  </a:lnTo>
                  <a:lnTo>
                    <a:pt x="646" y="1964"/>
                  </a:lnTo>
                  <a:lnTo>
                    <a:pt x="637" y="1962"/>
                  </a:lnTo>
                  <a:lnTo>
                    <a:pt x="607" y="1956"/>
                  </a:lnTo>
                  <a:lnTo>
                    <a:pt x="578" y="1948"/>
                  </a:lnTo>
                  <a:lnTo>
                    <a:pt x="547" y="1937"/>
                  </a:lnTo>
                  <a:lnTo>
                    <a:pt x="520" y="1925"/>
                  </a:lnTo>
                  <a:lnTo>
                    <a:pt x="493" y="1913"/>
                  </a:lnTo>
                  <a:lnTo>
                    <a:pt x="472" y="1902"/>
                  </a:lnTo>
                  <a:lnTo>
                    <a:pt x="456" y="1891"/>
                  </a:lnTo>
                  <a:lnTo>
                    <a:pt x="447" y="1883"/>
                  </a:lnTo>
                  <a:lnTo>
                    <a:pt x="435" y="1870"/>
                  </a:lnTo>
                  <a:lnTo>
                    <a:pt x="421" y="1854"/>
                  </a:lnTo>
                  <a:lnTo>
                    <a:pt x="407" y="1836"/>
                  </a:lnTo>
                  <a:lnTo>
                    <a:pt x="393" y="1814"/>
                  </a:lnTo>
                  <a:lnTo>
                    <a:pt x="379" y="1790"/>
                  </a:lnTo>
                  <a:lnTo>
                    <a:pt x="366" y="1763"/>
                  </a:lnTo>
                  <a:lnTo>
                    <a:pt x="355" y="1733"/>
                  </a:lnTo>
                  <a:lnTo>
                    <a:pt x="345" y="1700"/>
                  </a:lnTo>
                  <a:lnTo>
                    <a:pt x="336" y="1631"/>
                  </a:lnTo>
                  <a:lnTo>
                    <a:pt x="338" y="1560"/>
                  </a:lnTo>
                  <a:lnTo>
                    <a:pt x="344" y="1498"/>
                  </a:lnTo>
                  <a:lnTo>
                    <a:pt x="350" y="1455"/>
                  </a:lnTo>
                  <a:lnTo>
                    <a:pt x="353" y="1435"/>
                  </a:lnTo>
                  <a:lnTo>
                    <a:pt x="359" y="1406"/>
                  </a:lnTo>
                  <a:lnTo>
                    <a:pt x="367" y="1371"/>
                  </a:lnTo>
                  <a:lnTo>
                    <a:pt x="376" y="1334"/>
                  </a:lnTo>
                  <a:lnTo>
                    <a:pt x="384" y="1298"/>
                  </a:lnTo>
                  <a:lnTo>
                    <a:pt x="393" y="1267"/>
                  </a:lnTo>
                  <a:lnTo>
                    <a:pt x="399" y="1243"/>
                  </a:lnTo>
                  <a:lnTo>
                    <a:pt x="406" y="1227"/>
                  </a:lnTo>
                  <a:lnTo>
                    <a:pt x="406" y="1169"/>
                  </a:lnTo>
                  <a:lnTo>
                    <a:pt x="396" y="1064"/>
                  </a:lnTo>
                  <a:lnTo>
                    <a:pt x="386" y="964"/>
                  </a:lnTo>
                  <a:lnTo>
                    <a:pt x="379" y="919"/>
                  </a:lnTo>
                  <a:lnTo>
                    <a:pt x="322" y="1150"/>
                  </a:lnTo>
                  <a:lnTo>
                    <a:pt x="352" y="1298"/>
                  </a:lnTo>
                  <a:lnTo>
                    <a:pt x="349" y="1312"/>
                  </a:lnTo>
                  <a:lnTo>
                    <a:pt x="338" y="1351"/>
                  </a:lnTo>
                  <a:lnTo>
                    <a:pt x="324" y="1408"/>
                  </a:lnTo>
                  <a:lnTo>
                    <a:pt x="310" y="1475"/>
                  </a:lnTo>
                  <a:lnTo>
                    <a:pt x="295" y="1548"/>
                  </a:lnTo>
                  <a:lnTo>
                    <a:pt x="284" y="1620"/>
                  </a:lnTo>
                  <a:lnTo>
                    <a:pt x="278" y="1685"/>
                  </a:lnTo>
                  <a:lnTo>
                    <a:pt x="279" y="1736"/>
                  </a:lnTo>
                  <a:lnTo>
                    <a:pt x="287" y="1756"/>
                  </a:lnTo>
                  <a:lnTo>
                    <a:pt x="304" y="1796"/>
                  </a:lnTo>
                  <a:lnTo>
                    <a:pt x="327" y="1850"/>
                  </a:lnTo>
                  <a:lnTo>
                    <a:pt x="355" y="1911"/>
                  </a:lnTo>
                  <a:lnTo>
                    <a:pt x="381" y="1971"/>
                  </a:lnTo>
                  <a:lnTo>
                    <a:pt x="404" y="2022"/>
                  </a:lnTo>
                  <a:lnTo>
                    <a:pt x="421" y="2059"/>
                  </a:lnTo>
                  <a:lnTo>
                    <a:pt x="427" y="2073"/>
                  </a:lnTo>
                  <a:lnTo>
                    <a:pt x="427" y="2074"/>
                  </a:lnTo>
                  <a:lnTo>
                    <a:pt x="426" y="2078"/>
                  </a:lnTo>
                  <a:lnTo>
                    <a:pt x="422" y="2084"/>
                  </a:lnTo>
                  <a:lnTo>
                    <a:pt x="418" y="2090"/>
                  </a:lnTo>
                  <a:lnTo>
                    <a:pt x="410" y="2096"/>
                  </a:lnTo>
                  <a:lnTo>
                    <a:pt x="402" y="2102"/>
                  </a:lnTo>
                  <a:lnTo>
                    <a:pt x="390" y="2108"/>
                  </a:lnTo>
                  <a:lnTo>
                    <a:pt x="376" y="2113"/>
                  </a:lnTo>
                  <a:lnTo>
                    <a:pt x="361" y="2116"/>
                  </a:lnTo>
                  <a:lnTo>
                    <a:pt x="347" y="2118"/>
                  </a:lnTo>
                  <a:lnTo>
                    <a:pt x="335" y="2118"/>
                  </a:lnTo>
                  <a:lnTo>
                    <a:pt x="324" y="2116"/>
                  </a:lnTo>
                  <a:lnTo>
                    <a:pt x="316" y="2116"/>
                  </a:lnTo>
                  <a:lnTo>
                    <a:pt x="310" y="2115"/>
                  </a:lnTo>
                  <a:lnTo>
                    <a:pt x="305" y="2113"/>
                  </a:lnTo>
                  <a:lnTo>
                    <a:pt x="304" y="2113"/>
                  </a:lnTo>
                  <a:lnTo>
                    <a:pt x="299" y="2102"/>
                  </a:lnTo>
                  <a:lnTo>
                    <a:pt x="285" y="2074"/>
                  </a:lnTo>
                  <a:lnTo>
                    <a:pt x="267" y="2033"/>
                  </a:lnTo>
                  <a:lnTo>
                    <a:pt x="245" y="1981"/>
                  </a:lnTo>
                  <a:lnTo>
                    <a:pt x="224" y="1924"/>
                  </a:lnTo>
                  <a:lnTo>
                    <a:pt x="204" y="1863"/>
                  </a:lnTo>
                  <a:lnTo>
                    <a:pt x="190" y="1808"/>
                  </a:lnTo>
                  <a:lnTo>
                    <a:pt x="184" y="1757"/>
                  </a:lnTo>
                  <a:lnTo>
                    <a:pt x="184" y="1659"/>
                  </a:lnTo>
                  <a:lnTo>
                    <a:pt x="190" y="1575"/>
                  </a:lnTo>
                  <a:lnTo>
                    <a:pt x="201" y="1508"/>
                  </a:lnTo>
                  <a:lnTo>
                    <a:pt x="213" y="1451"/>
                  </a:lnTo>
                  <a:lnTo>
                    <a:pt x="227" y="1406"/>
                  </a:lnTo>
                  <a:lnTo>
                    <a:pt x="239" y="1371"/>
                  </a:lnTo>
                  <a:lnTo>
                    <a:pt x="248" y="1343"/>
                  </a:lnTo>
                  <a:lnTo>
                    <a:pt x="253" y="1323"/>
                  </a:lnTo>
                  <a:lnTo>
                    <a:pt x="248" y="1283"/>
                  </a:lnTo>
                  <a:lnTo>
                    <a:pt x="236" y="1235"/>
                  </a:lnTo>
                  <a:lnTo>
                    <a:pt x="222" y="1187"/>
                  </a:lnTo>
                  <a:lnTo>
                    <a:pt x="219" y="1144"/>
                  </a:lnTo>
                  <a:lnTo>
                    <a:pt x="227" y="1096"/>
                  </a:lnTo>
                  <a:lnTo>
                    <a:pt x="239" y="1041"/>
                  </a:lnTo>
                  <a:lnTo>
                    <a:pt x="253" y="984"/>
                  </a:lnTo>
                  <a:lnTo>
                    <a:pt x="267" y="928"/>
                  </a:lnTo>
                  <a:lnTo>
                    <a:pt x="282" y="878"/>
                  </a:lnTo>
                  <a:lnTo>
                    <a:pt x="295" y="836"/>
                  </a:lnTo>
                  <a:lnTo>
                    <a:pt x="302" y="810"/>
                  </a:lnTo>
                  <a:lnTo>
                    <a:pt x="305" y="799"/>
                  </a:lnTo>
                  <a:lnTo>
                    <a:pt x="262" y="719"/>
                  </a:lnTo>
                  <a:close/>
                </a:path>
              </a:pathLst>
            </a:custGeom>
            <a:solidFill>
              <a:srgbClr val="FFCC8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2"/>
            <p:cNvSpPr>
              <a:spLocks/>
            </p:cNvSpPr>
            <p:nvPr/>
          </p:nvSpPr>
          <p:spPr bwMode="auto">
            <a:xfrm>
              <a:off x="5662613" y="736600"/>
              <a:ext cx="441325" cy="1211263"/>
            </a:xfrm>
            <a:custGeom>
              <a:avLst/>
              <a:gdLst/>
              <a:ahLst/>
              <a:cxnLst>
                <a:cxn ang="0">
                  <a:pos x="437" y="28"/>
                </a:cxn>
                <a:cxn ang="0">
                  <a:pos x="368" y="48"/>
                </a:cxn>
                <a:cxn ang="0">
                  <a:pos x="337" y="57"/>
                </a:cxn>
                <a:cxn ang="0">
                  <a:pos x="323" y="39"/>
                </a:cxn>
                <a:cxn ang="0">
                  <a:pos x="248" y="79"/>
                </a:cxn>
                <a:cxn ang="0">
                  <a:pos x="125" y="379"/>
                </a:cxn>
                <a:cxn ang="0">
                  <a:pos x="81" y="576"/>
                </a:cxn>
                <a:cxn ang="0">
                  <a:pos x="38" y="1020"/>
                </a:cxn>
                <a:cxn ang="0">
                  <a:pos x="34" y="1186"/>
                </a:cxn>
                <a:cxn ang="0">
                  <a:pos x="146" y="1511"/>
                </a:cxn>
                <a:cxn ang="0">
                  <a:pos x="78" y="1248"/>
                </a:cxn>
                <a:cxn ang="0">
                  <a:pos x="68" y="1052"/>
                </a:cxn>
                <a:cxn ang="0">
                  <a:pos x="111" y="615"/>
                </a:cxn>
                <a:cxn ang="0">
                  <a:pos x="137" y="421"/>
                </a:cxn>
                <a:cxn ang="0">
                  <a:pos x="223" y="204"/>
                </a:cxn>
                <a:cxn ang="0">
                  <a:pos x="303" y="77"/>
                </a:cxn>
                <a:cxn ang="0">
                  <a:pos x="317" y="113"/>
                </a:cxn>
                <a:cxn ang="0">
                  <a:pos x="445" y="73"/>
                </a:cxn>
                <a:cxn ang="0">
                  <a:pos x="423" y="102"/>
                </a:cxn>
                <a:cxn ang="0">
                  <a:pos x="274" y="162"/>
                </a:cxn>
                <a:cxn ang="0">
                  <a:pos x="282" y="187"/>
                </a:cxn>
                <a:cxn ang="0">
                  <a:pos x="466" y="139"/>
                </a:cxn>
                <a:cxn ang="0">
                  <a:pos x="520" y="100"/>
                </a:cxn>
                <a:cxn ang="0">
                  <a:pos x="547" y="114"/>
                </a:cxn>
                <a:cxn ang="0">
                  <a:pos x="471" y="167"/>
                </a:cxn>
                <a:cxn ang="0">
                  <a:pos x="329" y="190"/>
                </a:cxn>
                <a:cxn ang="0">
                  <a:pos x="235" y="231"/>
                </a:cxn>
                <a:cxn ang="0">
                  <a:pos x="259" y="262"/>
                </a:cxn>
                <a:cxn ang="0">
                  <a:pos x="417" y="208"/>
                </a:cxn>
                <a:cxn ang="0">
                  <a:pos x="525" y="193"/>
                </a:cxn>
                <a:cxn ang="0">
                  <a:pos x="547" y="168"/>
                </a:cxn>
                <a:cxn ang="0">
                  <a:pos x="540" y="213"/>
                </a:cxn>
                <a:cxn ang="0">
                  <a:pos x="423" y="231"/>
                </a:cxn>
                <a:cxn ang="0">
                  <a:pos x="240" y="302"/>
                </a:cxn>
                <a:cxn ang="0">
                  <a:pos x="155" y="464"/>
                </a:cxn>
                <a:cxn ang="0">
                  <a:pos x="160" y="695"/>
                </a:cxn>
                <a:cxn ang="0">
                  <a:pos x="100" y="998"/>
                </a:cxn>
                <a:cxn ang="0">
                  <a:pos x="108" y="1234"/>
                </a:cxn>
                <a:cxn ang="0">
                  <a:pos x="203" y="1508"/>
                </a:cxn>
                <a:cxn ang="0">
                  <a:pos x="145" y="1527"/>
                </a:cxn>
                <a:cxn ang="0">
                  <a:pos x="74" y="1447"/>
                </a:cxn>
                <a:cxn ang="0">
                  <a:pos x="4" y="1202"/>
                </a:cxn>
                <a:cxn ang="0">
                  <a:pos x="31" y="897"/>
                </a:cxn>
                <a:cxn ang="0">
                  <a:pos x="55" y="650"/>
                </a:cxn>
                <a:cxn ang="0">
                  <a:pos x="60" y="456"/>
                </a:cxn>
                <a:cxn ang="0">
                  <a:pos x="109" y="310"/>
                </a:cxn>
                <a:cxn ang="0">
                  <a:pos x="186" y="122"/>
                </a:cxn>
                <a:cxn ang="0">
                  <a:pos x="108" y="157"/>
                </a:cxn>
                <a:cxn ang="0">
                  <a:pos x="135" y="210"/>
                </a:cxn>
                <a:cxn ang="0">
                  <a:pos x="78" y="174"/>
                </a:cxn>
                <a:cxn ang="0">
                  <a:pos x="109" y="113"/>
                </a:cxn>
                <a:cxn ang="0">
                  <a:pos x="206" y="68"/>
                </a:cxn>
                <a:cxn ang="0">
                  <a:pos x="266" y="25"/>
                </a:cxn>
                <a:cxn ang="0">
                  <a:pos x="334" y="20"/>
                </a:cxn>
                <a:cxn ang="0">
                  <a:pos x="434" y="3"/>
                </a:cxn>
                <a:cxn ang="0">
                  <a:pos x="517" y="42"/>
                </a:cxn>
              </a:cxnLst>
              <a:rect l="0" t="0" r="r" b="b"/>
              <a:pathLst>
                <a:path w="556" h="1527">
                  <a:moveTo>
                    <a:pt x="502" y="59"/>
                  </a:moveTo>
                  <a:lnTo>
                    <a:pt x="491" y="42"/>
                  </a:lnTo>
                  <a:lnTo>
                    <a:pt x="479" y="31"/>
                  </a:lnTo>
                  <a:lnTo>
                    <a:pt x="466" y="26"/>
                  </a:lnTo>
                  <a:lnTo>
                    <a:pt x="453" y="26"/>
                  </a:lnTo>
                  <a:lnTo>
                    <a:pt x="437" y="28"/>
                  </a:lnTo>
                  <a:lnTo>
                    <a:pt x="423" y="31"/>
                  </a:lnTo>
                  <a:lnTo>
                    <a:pt x="408" y="36"/>
                  </a:lnTo>
                  <a:lnTo>
                    <a:pt x="394" y="37"/>
                  </a:lnTo>
                  <a:lnTo>
                    <a:pt x="385" y="40"/>
                  </a:lnTo>
                  <a:lnTo>
                    <a:pt x="376" y="43"/>
                  </a:lnTo>
                  <a:lnTo>
                    <a:pt x="368" y="48"/>
                  </a:lnTo>
                  <a:lnTo>
                    <a:pt x="360" y="51"/>
                  </a:lnTo>
                  <a:lnTo>
                    <a:pt x="354" y="54"/>
                  </a:lnTo>
                  <a:lnTo>
                    <a:pt x="348" y="57"/>
                  </a:lnTo>
                  <a:lnTo>
                    <a:pt x="343" y="59"/>
                  </a:lnTo>
                  <a:lnTo>
                    <a:pt x="339" y="60"/>
                  </a:lnTo>
                  <a:lnTo>
                    <a:pt x="337" y="57"/>
                  </a:lnTo>
                  <a:lnTo>
                    <a:pt x="337" y="53"/>
                  </a:lnTo>
                  <a:lnTo>
                    <a:pt x="339" y="45"/>
                  </a:lnTo>
                  <a:lnTo>
                    <a:pt x="339" y="40"/>
                  </a:lnTo>
                  <a:lnTo>
                    <a:pt x="337" y="40"/>
                  </a:lnTo>
                  <a:lnTo>
                    <a:pt x="331" y="39"/>
                  </a:lnTo>
                  <a:lnTo>
                    <a:pt x="323" y="39"/>
                  </a:lnTo>
                  <a:lnTo>
                    <a:pt x="312" y="37"/>
                  </a:lnTo>
                  <a:lnTo>
                    <a:pt x="302" y="39"/>
                  </a:lnTo>
                  <a:lnTo>
                    <a:pt x="289" y="40"/>
                  </a:lnTo>
                  <a:lnTo>
                    <a:pt x="277" y="45"/>
                  </a:lnTo>
                  <a:lnTo>
                    <a:pt x="266" y="53"/>
                  </a:lnTo>
                  <a:lnTo>
                    <a:pt x="248" y="79"/>
                  </a:lnTo>
                  <a:lnTo>
                    <a:pt x="225" y="122"/>
                  </a:lnTo>
                  <a:lnTo>
                    <a:pt x="202" y="177"/>
                  </a:lnTo>
                  <a:lnTo>
                    <a:pt x="177" y="237"/>
                  </a:lnTo>
                  <a:lnTo>
                    <a:pt x="155" y="294"/>
                  </a:lnTo>
                  <a:lnTo>
                    <a:pt x="137" y="344"/>
                  </a:lnTo>
                  <a:lnTo>
                    <a:pt x="125" y="379"/>
                  </a:lnTo>
                  <a:lnTo>
                    <a:pt x="120" y="392"/>
                  </a:lnTo>
                  <a:lnTo>
                    <a:pt x="103" y="428"/>
                  </a:lnTo>
                  <a:lnTo>
                    <a:pt x="92" y="464"/>
                  </a:lnTo>
                  <a:lnTo>
                    <a:pt x="84" y="499"/>
                  </a:lnTo>
                  <a:lnTo>
                    <a:pt x="81" y="536"/>
                  </a:lnTo>
                  <a:lnTo>
                    <a:pt x="81" y="576"/>
                  </a:lnTo>
                  <a:lnTo>
                    <a:pt x="86" y="618"/>
                  </a:lnTo>
                  <a:lnTo>
                    <a:pt x="92" y="666"/>
                  </a:lnTo>
                  <a:lnTo>
                    <a:pt x="100" y="718"/>
                  </a:lnTo>
                  <a:lnTo>
                    <a:pt x="81" y="807"/>
                  </a:lnTo>
                  <a:lnTo>
                    <a:pt x="44" y="977"/>
                  </a:lnTo>
                  <a:lnTo>
                    <a:pt x="38" y="1020"/>
                  </a:lnTo>
                  <a:lnTo>
                    <a:pt x="34" y="1063"/>
                  </a:lnTo>
                  <a:lnTo>
                    <a:pt x="32" y="1106"/>
                  </a:lnTo>
                  <a:lnTo>
                    <a:pt x="32" y="1149"/>
                  </a:lnTo>
                  <a:lnTo>
                    <a:pt x="32" y="1152"/>
                  </a:lnTo>
                  <a:lnTo>
                    <a:pt x="32" y="1165"/>
                  </a:lnTo>
                  <a:lnTo>
                    <a:pt x="34" y="1186"/>
                  </a:lnTo>
                  <a:lnTo>
                    <a:pt x="40" y="1220"/>
                  </a:lnTo>
                  <a:lnTo>
                    <a:pt x="52" y="1268"/>
                  </a:lnTo>
                  <a:lnTo>
                    <a:pt x="71" y="1331"/>
                  </a:lnTo>
                  <a:lnTo>
                    <a:pt x="98" y="1411"/>
                  </a:lnTo>
                  <a:lnTo>
                    <a:pt x="137" y="1510"/>
                  </a:lnTo>
                  <a:lnTo>
                    <a:pt x="146" y="1511"/>
                  </a:lnTo>
                  <a:lnTo>
                    <a:pt x="158" y="1508"/>
                  </a:lnTo>
                  <a:lnTo>
                    <a:pt x="168" y="1504"/>
                  </a:lnTo>
                  <a:lnTo>
                    <a:pt x="171" y="1502"/>
                  </a:lnTo>
                  <a:lnTo>
                    <a:pt x="98" y="1311"/>
                  </a:lnTo>
                  <a:lnTo>
                    <a:pt x="88" y="1280"/>
                  </a:lnTo>
                  <a:lnTo>
                    <a:pt x="78" y="1248"/>
                  </a:lnTo>
                  <a:lnTo>
                    <a:pt x="71" y="1216"/>
                  </a:lnTo>
                  <a:lnTo>
                    <a:pt x="63" y="1183"/>
                  </a:lnTo>
                  <a:lnTo>
                    <a:pt x="60" y="1149"/>
                  </a:lnTo>
                  <a:lnTo>
                    <a:pt x="58" y="1117"/>
                  </a:lnTo>
                  <a:lnTo>
                    <a:pt x="61" y="1085"/>
                  </a:lnTo>
                  <a:lnTo>
                    <a:pt x="68" y="1052"/>
                  </a:lnTo>
                  <a:lnTo>
                    <a:pt x="111" y="858"/>
                  </a:lnTo>
                  <a:lnTo>
                    <a:pt x="118" y="804"/>
                  </a:lnTo>
                  <a:lnTo>
                    <a:pt x="128" y="752"/>
                  </a:lnTo>
                  <a:lnTo>
                    <a:pt x="131" y="701"/>
                  </a:lnTo>
                  <a:lnTo>
                    <a:pt x="125" y="647"/>
                  </a:lnTo>
                  <a:lnTo>
                    <a:pt x="111" y="615"/>
                  </a:lnTo>
                  <a:lnTo>
                    <a:pt x="105" y="583"/>
                  </a:lnTo>
                  <a:lnTo>
                    <a:pt x="105" y="550"/>
                  </a:lnTo>
                  <a:lnTo>
                    <a:pt x="109" y="518"/>
                  </a:lnTo>
                  <a:lnTo>
                    <a:pt x="115" y="485"/>
                  </a:lnTo>
                  <a:lnTo>
                    <a:pt x="126" y="453"/>
                  </a:lnTo>
                  <a:lnTo>
                    <a:pt x="137" y="421"/>
                  </a:lnTo>
                  <a:lnTo>
                    <a:pt x="148" y="388"/>
                  </a:lnTo>
                  <a:lnTo>
                    <a:pt x="152" y="378"/>
                  </a:lnTo>
                  <a:lnTo>
                    <a:pt x="163" y="348"/>
                  </a:lnTo>
                  <a:lnTo>
                    <a:pt x="180" y="307"/>
                  </a:lnTo>
                  <a:lnTo>
                    <a:pt x="202" y="256"/>
                  </a:lnTo>
                  <a:lnTo>
                    <a:pt x="223" y="204"/>
                  </a:lnTo>
                  <a:lnTo>
                    <a:pt x="245" y="153"/>
                  </a:lnTo>
                  <a:lnTo>
                    <a:pt x="265" y="110"/>
                  </a:lnTo>
                  <a:lnTo>
                    <a:pt x="280" y="79"/>
                  </a:lnTo>
                  <a:lnTo>
                    <a:pt x="291" y="74"/>
                  </a:lnTo>
                  <a:lnTo>
                    <a:pt x="299" y="74"/>
                  </a:lnTo>
                  <a:lnTo>
                    <a:pt x="303" y="77"/>
                  </a:lnTo>
                  <a:lnTo>
                    <a:pt x="306" y="79"/>
                  </a:lnTo>
                  <a:lnTo>
                    <a:pt x="305" y="91"/>
                  </a:lnTo>
                  <a:lnTo>
                    <a:pt x="303" y="102"/>
                  </a:lnTo>
                  <a:lnTo>
                    <a:pt x="300" y="111"/>
                  </a:lnTo>
                  <a:lnTo>
                    <a:pt x="297" y="120"/>
                  </a:lnTo>
                  <a:lnTo>
                    <a:pt x="317" y="113"/>
                  </a:lnTo>
                  <a:lnTo>
                    <a:pt x="339" y="103"/>
                  </a:lnTo>
                  <a:lnTo>
                    <a:pt x="359" y="96"/>
                  </a:lnTo>
                  <a:lnTo>
                    <a:pt x="380" y="88"/>
                  </a:lnTo>
                  <a:lnTo>
                    <a:pt x="402" y="82"/>
                  </a:lnTo>
                  <a:lnTo>
                    <a:pt x="423" y="76"/>
                  </a:lnTo>
                  <a:lnTo>
                    <a:pt x="445" y="73"/>
                  </a:lnTo>
                  <a:lnTo>
                    <a:pt x="466" y="71"/>
                  </a:lnTo>
                  <a:lnTo>
                    <a:pt x="468" y="79"/>
                  </a:lnTo>
                  <a:lnTo>
                    <a:pt x="463" y="83"/>
                  </a:lnTo>
                  <a:lnTo>
                    <a:pt x="456" y="87"/>
                  </a:lnTo>
                  <a:lnTo>
                    <a:pt x="448" y="91"/>
                  </a:lnTo>
                  <a:lnTo>
                    <a:pt x="423" y="102"/>
                  </a:lnTo>
                  <a:lnTo>
                    <a:pt x="396" y="114"/>
                  </a:lnTo>
                  <a:lnTo>
                    <a:pt x="366" y="125"/>
                  </a:lnTo>
                  <a:lnTo>
                    <a:pt x="337" y="137"/>
                  </a:lnTo>
                  <a:lnTo>
                    <a:pt x="311" y="148"/>
                  </a:lnTo>
                  <a:lnTo>
                    <a:pt x="289" y="156"/>
                  </a:lnTo>
                  <a:lnTo>
                    <a:pt x="274" y="162"/>
                  </a:lnTo>
                  <a:lnTo>
                    <a:pt x="269" y="164"/>
                  </a:lnTo>
                  <a:lnTo>
                    <a:pt x="249" y="199"/>
                  </a:lnTo>
                  <a:lnTo>
                    <a:pt x="259" y="201"/>
                  </a:lnTo>
                  <a:lnTo>
                    <a:pt x="266" y="197"/>
                  </a:lnTo>
                  <a:lnTo>
                    <a:pt x="274" y="191"/>
                  </a:lnTo>
                  <a:lnTo>
                    <a:pt x="282" y="187"/>
                  </a:lnTo>
                  <a:lnTo>
                    <a:pt x="312" y="174"/>
                  </a:lnTo>
                  <a:lnTo>
                    <a:pt x="342" y="165"/>
                  </a:lnTo>
                  <a:lnTo>
                    <a:pt x="373" y="157"/>
                  </a:lnTo>
                  <a:lnTo>
                    <a:pt x="405" y="150"/>
                  </a:lnTo>
                  <a:lnTo>
                    <a:pt x="436" y="145"/>
                  </a:lnTo>
                  <a:lnTo>
                    <a:pt x="466" y="139"/>
                  </a:lnTo>
                  <a:lnTo>
                    <a:pt x="496" y="133"/>
                  </a:lnTo>
                  <a:lnTo>
                    <a:pt x="527" y="127"/>
                  </a:lnTo>
                  <a:lnTo>
                    <a:pt x="530" y="120"/>
                  </a:lnTo>
                  <a:lnTo>
                    <a:pt x="528" y="114"/>
                  </a:lnTo>
                  <a:lnTo>
                    <a:pt x="525" y="107"/>
                  </a:lnTo>
                  <a:lnTo>
                    <a:pt x="520" y="100"/>
                  </a:lnTo>
                  <a:lnTo>
                    <a:pt x="516" y="96"/>
                  </a:lnTo>
                  <a:lnTo>
                    <a:pt x="514" y="91"/>
                  </a:lnTo>
                  <a:lnTo>
                    <a:pt x="517" y="88"/>
                  </a:lnTo>
                  <a:lnTo>
                    <a:pt x="527" y="85"/>
                  </a:lnTo>
                  <a:lnTo>
                    <a:pt x="534" y="100"/>
                  </a:lnTo>
                  <a:lnTo>
                    <a:pt x="547" y="114"/>
                  </a:lnTo>
                  <a:lnTo>
                    <a:pt x="554" y="130"/>
                  </a:lnTo>
                  <a:lnTo>
                    <a:pt x="547" y="145"/>
                  </a:lnTo>
                  <a:lnTo>
                    <a:pt x="528" y="154"/>
                  </a:lnTo>
                  <a:lnTo>
                    <a:pt x="510" y="160"/>
                  </a:lnTo>
                  <a:lnTo>
                    <a:pt x="491" y="164"/>
                  </a:lnTo>
                  <a:lnTo>
                    <a:pt x="471" y="167"/>
                  </a:lnTo>
                  <a:lnTo>
                    <a:pt x="451" y="168"/>
                  </a:lnTo>
                  <a:lnTo>
                    <a:pt x="428" y="170"/>
                  </a:lnTo>
                  <a:lnTo>
                    <a:pt x="403" y="173"/>
                  </a:lnTo>
                  <a:lnTo>
                    <a:pt x="376" y="176"/>
                  </a:lnTo>
                  <a:lnTo>
                    <a:pt x="351" y="184"/>
                  </a:lnTo>
                  <a:lnTo>
                    <a:pt x="329" y="190"/>
                  </a:lnTo>
                  <a:lnTo>
                    <a:pt x="311" y="197"/>
                  </a:lnTo>
                  <a:lnTo>
                    <a:pt x="294" y="205"/>
                  </a:lnTo>
                  <a:lnTo>
                    <a:pt x="280" y="211"/>
                  </a:lnTo>
                  <a:lnTo>
                    <a:pt x="265" y="219"/>
                  </a:lnTo>
                  <a:lnTo>
                    <a:pt x="251" y="225"/>
                  </a:lnTo>
                  <a:lnTo>
                    <a:pt x="235" y="231"/>
                  </a:lnTo>
                  <a:lnTo>
                    <a:pt x="231" y="244"/>
                  </a:lnTo>
                  <a:lnTo>
                    <a:pt x="222" y="264"/>
                  </a:lnTo>
                  <a:lnTo>
                    <a:pt x="212" y="282"/>
                  </a:lnTo>
                  <a:lnTo>
                    <a:pt x="209" y="294"/>
                  </a:lnTo>
                  <a:lnTo>
                    <a:pt x="232" y="278"/>
                  </a:lnTo>
                  <a:lnTo>
                    <a:pt x="259" y="262"/>
                  </a:lnTo>
                  <a:lnTo>
                    <a:pt x="285" y="250"/>
                  </a:lnTo>
                  <a:lnTo>
                    <a:pt x="311" y="239"/>
                  </a:lnTo>
                  <a:lnTo>
                    <a:pt x="339" y="228"/>
                  </a:lnTo>
                  <a:lnTo>
                    <a:pt x="365" y="221"/>
                  </a:lnTo>
                  <a:lnTo>
                    <a:pt x="391" y="214"/>
                  </a:lnTo>
                  <a:lnTo>
                    <a:pt x="417" y="208"/>
                  </a:lnTo>
                  <a:lnTo>
                    <a:pt x="440" y="205"/>
                  </a:lnTo>
                  <a:lnTo>
                    <a:pt x="463" y="201"/>
                  </a:lnTo>
                  <a:lnTo>
                    <a:pt x="483" y="199"/>
                  </a:lnTo>
                  <a:lnTo>
                    <a:pt x="500" y="196"/>
                  </a:lnTo>
                  <a:lnTo>
                    <a:pt x="514" y="194"/>
                  </a:lnTo>
                  <a:lnTo>
                    <a:pt x="525" y="193"/>
                  </a:lnTo>
                  <a:lnTo>
                    <a:pt x="531" y="193"/>
                  </a:lnTo>
                  <a:lnTo>
                    <a:pt x="534" y="191"/>
                  </a:lnTo>
                  <a:lnTo>
                    <a:pt x="537" y="185"/>
                  </a:lnTo>
                  <a:lnTo>
                    <a:pt x="537" y="177"/>
                  </a:lnTo>
                  <a:lnTo>
                    <a:pt x="539" y="171"/>
                  </a:lnTo>
                  <a:lnTo>
                    <a:pt x="547" y="168"/>
                  </a:lnTo>
                  <a:lnTo>
                    <a:pt x="551" y="171"/>
                  </a:lnTo>
                  <a:lnTo>
                    <a:pt x="554" y="176"/>
                  </a:lnTo>
                  <a:lnTo>
                    <a:pt x="556" y="182"/>
                  </a:lnTo>
                  <a:lnTo>
                    <a:pt x="556" y="188"/>
                  </a:lnTo>
                  <a:lnTo>
                    <a:pt x="550" y="204"/>
                  </a:lnTo>
                  <a:lnTo>
                    <a:pt x="540" y="213"/>
                  </a:lnTo>
                  <a:lnTo>
                    <a:pt x="528" y="219"/>
                  </a:lnTo>
                  <a:lnTo>
                    <a:pt x="514" y="224"/>
                  </a:lnTo>
                  <a:lnTo>
                    <a:pt x="496" y="225"/>
                  </a:lnTo>
                  <a:lnTo>
                    <a:pt x="476" y="227"/>
                  </a:lnTo>
                  <a:lnTo>
                    <a:pt x="451" y="228"/>
                  </a:lnTo>
                  <a:lnTo>
                    <a:pt x="423" y="231"/>
                  </a:lnTo>
                  <a:lnTo>
                    <a:pt x="391" y="237"/>
                  </a:lnTo>
                  <a:lnTo>
                    <a:pt x="359" y="247"/>
                  </a:lnTo>
                  <a:lnTo>
                    <a:pt x="326" y="259"/>
                  </a:lnTo>
                  <a:lnTo>
                    <a:pt x="295" y="271"/>
                  </a:lnTo>
                  <a:lnTo>
                    <a:pt x="266" y="287"/>
                  </a:lnTo>
                  <a:lnTo>
                    <a:pt x="240" y="302"/>
                  </a:lnTo>
                  <a:lnTo>
                    <a:pt x="215" y="318"/>
                  </a:lnTo>
                  <a:lnTo>
                    <a:pt x="197" y="331"/>
                  </a:lnTo>
                  <a:lnTo>
                    <a:pt x="186" y="365"/>
                  </a:lnTo>
                  <a:lnTo>
                    <a:pt x="175" y="398"/>
                  </a:lnTo>
                  <a:lnTo>
                    <a:pt x="165" y="432"/>
                  </a:lnTo>
                  <a:lnTo>
                    <a:pt x="155" y="464"/>
                  </a:lnTo>
                  <a:lnTo>
                    <a:pt x="146" y="498"/>
                  </a:lnTo>
                  <a:lnTo>
                    <a:pt x="140" y="532"/>
                  </a:lnTo>
                  <a:lnTo>
                    <a:pt x="135" y="564"/>
                  </a:lnTo>
                  <a:lnTo>
                    <a:pt x="135" y="598"/>
                  </a:lnTo>
                  <a:lnTo>
                    <a:pt x="152" y="647"/>
                  </a:lnTo>
                  <a:lnTo>
                    <a:pt x="160" y="695"/>
                  </a:lnTo>
                  <a:lnTo>
                    <a:pt x="158" y="744"/>
                  </a:lnTo>
                  <a:lnTo>
                    <a:pt x="151" y="794"/>
                  </a:lnTo>
                  <a:lnTo>
                    <a:pt x="138" y="843"/>
                  </a:lnTo>
                  <a:lnTo>
                    <a:pt x="125" y="894"/>
                  </a:lnTo>
                  <a:lnTo>
                    <a:pt x="111" y="946"/>
                  </a:lnTo>
                  <a:lnTo>
                    <a:pt x="100" y="998"/>
                  </a:lnTo>
                  <a:lnTo>
                    <a:pt x="89" y="1054"/>
                  </a:lnTo>
                  <a:lnTo>
                    <a:pt x="84" y="1094"/>
                  </a:lnTo>
                  <a:lnTo>
                    <a:pt x="84" y="1135"/>
                  </a:lnTo>
                  <a:lnTo>
                    <a:pt x="92" y="1189"/>
                  </a:lnTo>
                  <a:lnTo>
                    <a:pt x="97" y="1202"/>
                  </a:lnTo>
                  <a:lnTo>
                    <a:pt x="108" y="1234"/>
                  </a:lnTo>
                  <a:lnTo>
                    <a:pt x="125" y="1280"/>
                  </a:lnTo>
                  <a:lnTo>
                    <a:pt x="145" y="1336"/>
                  </a:lnTo>
                  <a:lnTo>
                    <a:pt x="165" y="1391"/>
                  </a:lnTo>
                  <a:lnTo>
                    <a:pt x="182" y="1444"/>
                  </a:lnTo>
                  <a:lnTo>
                    <a:pt x="195" y="1485"/>
                  </a:lnTo>
                  <a:lnTo>
                    <a:pt x="203" y="1508"/>
                  </a:lnTo>
                  <a:lnTo>
                    <a:pt x="194" y="1514"/>
                  </a:lnTo>
                  <a:lnTo>
                    <a:pt x="186" y="1519"/>
                  </a:lnTo>
                  <a:lnTo>
                    <a:pt x="175" y="1522"/>
                  </a:lnTo>
                  <a:lnTo>
                    <a:pt x="166" y="1525"/>
                  </a:lnTo>
                  <a:lnTo>
                    <a:pt x="155" y="1527"/>
                  </a:lnTo>
                  <a:lnTo>
                    <a:pt x="145" y="1527"/>
                  </a:lnTo>
                  <a:lnTo>
                    <a:pt x="134" y="1527"/>
                  </a:lnTo>
                  <a:lnTo>
                    <a:pt x="125" y="1525"/>
                  </a:lnTo>
                  <a:lnTo>
                    <a:pt x="109" y="1511"/>
                  </a:lnTo>
                  <a:lnTo>
                    <a:pt x="97" y="1493"/>
                  </a:lnTo>
                  <a:lnTo>
                    <a:pt x="84" y="1471"/>
                  </a:lnTo>
                  <a:lnTo>
                    <a:pt x="74" y="1447"/>
                  </a:lnTo>
                  <a:lnTo>
                    <a:pt x="63" y="1420"/>
                  </a:lnTo>
                  <a:lnTo>
                    <a:pt x="54" y="1391"/>
                  </a:lnTo>
                  <a:lnTo>
                    <a:pt x="44" y="1362"/>
                  </a:lnTo>
                  <a:lnTo>
                    <a:pt x="34" y="1331"/>
                  </a:lnTo>
                  <a:lnTo>
                    <a:pt x="17" y="1266"/>
                  </a:lnTo>
                  <a:lnTo>
                    <a:pt x="4" y="1202"/>
                  </a:lnTo>
                  <a:lnTo>
                    <a:pt x="0" y="1135"/>
                  </a:lnTo>
                  <a:lnTo>
                    <a:pt x="0" y="1069"/>
                  </a:lnTo>
                  <a:lnTo>
                    <a:pt x="6" y="1023"/>
                  </a:lnTo>
                  <a:lnTo>
                    <a:pt x="14" y="980"/>
                  </a:lnTo>
                  <a:lnTo>
                    <a:pt x="21" y="938"/>
                  </a:lnTo>
                  <a:lnTo>
                    <a:pt x="31" y="897"/>
                  </a:lnTo>
                  <a:lnTo>
                    <a:pt x="41" y="857"/>
                  </a:lnTo>
                  <a:lnTo>
                    <a:pt x="51" y="817"/>
                  </a:lnTo>
                  <a:lnTo>
                    <a:pt x="61" y="774"/>
                  </a:lnTo>
                  <a:lnTo>
                    <a:pt x="71" y="730"/>
                  </a:lnTo>
                  <a:lnTo>
                    <a:pt x="64" y="692"/>
                  </a:lnTo>
                  <a:lnTo>
                    <a:pt x="55" y="650"/>
                  </a:lnTo>
                  <a:lnTo>
                    <a:pt x="44" y="612"/>
                  </a:lnTo>
                  <a:lnTo>
                    <a:pt x="41" y="576"/>
                  </a:lnTo>
                  <a:lnTo>
                    <a:pt x="43" y="546"/>
                  </a:lnTo>
                  <a:lnTo>
                    <a:pt x="48" y="516"/>
                  </a:lnTo>
                  <a:lnTo>
                    <a:pt x="52" y="485"/>
                  </a:lnTo>
                  <a:lnTo>
                    <a:pt x="60" y="456"/>
                  </a:lnTo>
                  <a:lnTo>
                    <a:pt x="68" y="427"/>
                  </a:lnTo>
                  <a:lnTo>
                    <a:pt x="77" y="398"/>
                  </a:lnTo>
                  <a:lnTo>
                    <a:pt x="86" y="368"/>
                  </a:lnTo>
                  <a:lnTo>
                    <a:pt x="97" y="341"/>
                  </a:lnTo>
                  <a:lnTo>
                    <a:pt x="100" y="331"/>
                  </a:lnTo>
                  <a:lnTo>
                    <a:pt x="109" y="310"/>
                  </a:lnTo>
                  <a:lnTo>
                    <a:pt x="123" y="276"/>
                  </a:lnTo>
                  <a:lnTo>
                    <a:pt x="138" y="239"/>
                  </a:lnTo>
                  <a:lnTo>
                    <a:pt x="154" y="201"/>
                  </a:lnTo>
                  <a:lnTo>
                    <a:pt x="168" y="165"/>
                  </a:lnTo>
                  <a:lnTo>
                    <a:pt x="180" y="137"/>
                  </a:lnTo>
                  <a:lnTo>
                    <a:pt x="186" y="122"/>
                  </a:lnTo>
                  <a:lnTo>
                    <a:pt x="163" y="123"/>
                  </a:lnTo>
                  <a:lnTo>
                    <a:pt x="146" y="128"/>
                  </a:lnTo>
                  <a:lnTo>
                    <a:pt x="131" y="134"/>
                  </a:lnTo>
                  <a:lnTo>
                    <a:pt x="120" y="142"/>
                  </a:lnTo>
                  <a:lnTo>
                    <a:pt x="112" y="151"/>
                  </a:lnTo>
                  <a:lnTo>
                    <a:pt x="108" y="157"/>
                  </a:lnTo>
                  <a:lnTo>
                    <a:pt x="106" y="164"/>
                  </a:lnTo>
                  <a:lnTo>
                    <a:pt x="105" y="165"/>
                  </a:lnTo>
                  <a:lnTo>
                    <a:pt x="111" y="177"/>
                  </a:lnTo>
                  <a:lnTo>
                    <a:pt x="121" y="191"/>
                  </a:lnTo>
                  <a:lnTo>
                    <a:pt x="131" y="205"/>
                  </a:lnTo>
                  <a:lnTo>
                    <a:pt x="135" y="210"/>
                  </a:lnTo>
                  <a:lnTo>
                    <a:pt x="125" y="211"/>
                  </a:lnTo>
                  <a:lnTo>
                    <a:pt x="114" y="208"/>
                  </a:lnTo>
                  <a:lnTo>
                    <a:pt x="105" y="202"/>
                  </a:lnTo>
                  <a:lnTo>
                    <a:pt x="94" y="194"/>
                  </a:lnTo>
                  <a:lnTo>
                    <a:pt x="86" y="184"/>
                  </a:lnTo>
                  <a:lnTo>
                    <a:pt x="78" y="174"/>
                  </a:lnTo>
                  <a:lnTo>
                    <a:pt x="75" y="164"/>
                  </a:lnTo>
                  <a:lnTo>
                    <a:pt x="74" y="156"/>
                  </a:lnTo>
                  <a:lnTo>
                    <a:pt x="77" y="144"/>
                  </a:lnTo>
                  <a:lnTo>
                    <a:pt x="84" y="131"/>
                  </a:lnTo>
                  <a:lnTo>
                    <a:pt x="95" y="122"/>
                  </a:lnTo>
                  <a:lnTo>
                    <a:pt x="109" y="113"/>
                  </a:lnTo>
                  <a:lnTo>
                    <a:pt x="126" y="105"/>
                  </a:lnTo>
                  <a:lnTo>
                    <a:pt x="145" y="97"/>
                  </a:lnTo>
                  <a:lnTo>
                    <a:pt x="165" y="90"/>
                  </a:lnTo>
                  <a:lnTo>
                    <a:pt x="188" y="80"/>
                  </a:lnTo>
                  <a:lnTo>
                    <a:pt x="198" y="74"/>
                  </a:lnTo>
                  <a:lnTo>
                    <a:pt x="206" y="68"/>
                  </a:lnTo>
                  <a:lnTo>
                    <a:pt x="214" y="63"/>
                  </a:lnTo>
                  <a:lnTo>
                    <a:pt x="220" y="57"/>
                  </a:lnTo>
                  <a:lnTo>
                    <a:pt x="228" y="51"/>
                  </a:lnTo>
                  <a:lnTo>
                    <a:pt x="237" y="43"/>
                  </a:lnTo>
                  <a:lnTo>
                    <a:pt x="249" y="36"/>
                  </a:lnTo>
                  <a:lnTo>
                    <a:pt x="266" y="25"/>
                  </a:lnTo>
                  <a:lnTo>
                    <a:pt x="272" y="22"/>
                  </a:lnTo>
                  <a:lnTo>
                    <a:pt x="283" y="19"/>
                  </a:lnTo>
                  <a:lnTo>
                    <a:pt x="295" y="19"/>
                  </a:lnTo>
                  <a:lnTo>
                    <a:pt x="308" y="17"/>
                  </a:lnTo>
                  <a:lnTo>
                    <a:pt x="322" y="19"/>
                  </a:lnTo>
                  <a:lnTo>
                    <a:pt x="334" y="20"/>
                  </a:lnTo>
                  <a:lnTo>
                    <a:pt x="343" y="22"/>
                  </a:lnTo>
                  <a:lnTo>
                    <a:pt x="348" y="26"/>
                  </a:lnTo>
                  <a:lnTo>
                    <a:pt x="369" y="23"/>
                  </a:lnTo>
                  <a:lnTo>
                    <a:pt x="391" y="17"/>
                  </a:lnTo>
                  <a:lnTo>
                    <a:pt x="413" y="11"/>
                  </a:lnTo>
                  <a:lnTo>
                    <a:pt x="434" y="3"/>
                  </a:lnTo>
                  <a:lnTo>
                    <a:pt x="454" y="0"/>
                  </a:lnTo>
                  <a:lnTo>
                    <a:pt x="474" y="2"/>
                  </a:lnTo>
                  <a:lnTo>
                    <a:pt x="494" y="11"/>
                  </a:lnTo>
                  <a:lnTo>
                    <a:pt x="511" y="28"/>
                  </a:lnTo>
                  <a:lnTo>
                    <a:pt x="514" y="34"/>
                  </a:lnTo>
                  <a:lnTo>
                    <a:pt x="517" y="42"/>
                  </a:lnTo>
                  <a:lnTo>
                    <a:pt x="520" y="50"/>
                  </a:lnTo>
                  <a:lnTo>
                    <a:pt x="523" y="57"/>
                  </a:lnTo>
                  <a:lnTo>
                    <a:pt x="502" y="5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3"/>
            <p:cNvSpPr>
              <a:spLocks/>
            </p:cNvSpPr>
            <p:nvPr/>
          </p:nvSpPr>
          <p:spPr bwMode="auto">
            <a:xfrm>
              <a:off x="5781675" y="919163"/>
              <a:ext cx="593725" cy="920750"/>
            </a:xfrm>
            <a:custGeom>
              <a:avLst/>
              <a:gdLst/>
              <a:ahLst/>
              <a:cxnLst>
                <a:cxn ang="0">
                  <a:pos x="86" y="120"/>
                </a:cxn>
                <a:cxn ang="0">
                  <a:pos x="293" y="54"/>
                </a:cxn>
                <a:cxn ang="0">
                  <a:pos x="399" y="12"/>
                </a:cxn>
                <a:cxn ang="0">
                  <a:pos x="476" y="235"/>
                </a:cxn>
                <a:cxn ang="0">
                  <a:pos x="744" y="893"/>
                </a:cxn>
                <a:cxn ang="0">
                  <a:pos x="679" y="1032"/>
                </a:cxn>
                <a:cxn ang="0">
                  <a:pos x="555" y="1118"/>
                </a:cxn>
                <a:cxn ang="0">
                  <a:pos x="387" y="1158"/>
                </a:cxn>
                <a:cxn ang="0">
                  <a:pos x="265" y="1144"/>
                </a:cxn>
                <a:cxn ang="0">
                  <a:pos x="321" y="1132"/>
                </a:cxn>
                <a:cxn ang="0">
                  <a:pos x="427" y="1124"/>
                </a:cxn>
                <a:cxn ang="0">
                  <a:pos x="641" y="1021"/>
                </a:cxn>
                <a:cxn ang="0">
                  <a:pos x="693" y="761"/>
                </a:cxn>
                <a:cxn ang="0">
                  <a:pos x="391" y="97"/>
                </a:cxn>
                <a:cxn ang="0">
                  <a:pos x="282" y="81"/>
                </a:cxn>
                <a:cxn ang="0">
                  <a:pos x="239" y="185"/>
                </a:cxn>
                <a:cxn ang="0">
                  <a:pos x="301" y="473"/>
                </a:cxn>
                <a:cxn ang="0">
                  <a:pos x="347" y="890"/>
                </a:cxn>
                <a:cxn ang="0">
                  <a:pos x="475" y="850"/>
                </a:cxn>
                <a:cxn ang="0">
                  <a:pos x="465" y="713"/>
                </a:cxn>
                <a:cxn ang="0">
                  <a:pos x="274" y="188"/>
                </a:cxn>
                <a:cxn ang="0">
                  <a:pos x="310" y="260"/>
                </a:cxn>
                <a:cxn ang="0">
                  <a:pos x="498" y="698"/>
                </a:cxn>
                <a:cxn ang="0">
                  <a:pos x="465" y="902"/>
                </a:cxn>
                <a:cxn ang="0">
                  <a:pos x="331" y="915"/>
                </a:cxn>
                <a:cxn ang="0">
                  <a:pos x="282" y="785"/>
                </a:cxn>
                <a:cxn ang="0">
                  <a:pos x="231" y="249"/>
                </a:cxn>
                <a:cxn ang="0">
                  <a:pos x="177" y="117"/>
                </a:cxn>
                <a:cxn ang="0">
                  <a:pos x="191" y="237"/>
                </a:cxn>
                <a:cxn ang="0">
                  <a:pos x="227" y="821"/>
                </a:cxn>
                <a:cxn ang="0">
                  <a:pos x="381" y="984"/>
                </a:cxn>
                <a:cxn ang="0">
                  <a:pos x="562" y="845"/>
                </a:cxn>
                <a:cxn ang="0">
                  <a:pos x="367" y="332"/>
                </a:cxn>
                <a:cxn ang="0">
                  <a:pos x="307" y="97"/>
                </a:cxn>
                <a:cxn ang="0">
                  <a:pos x="379" y="317"/>
                </a:cxn>
                <a:cxn ang="0">
                  <a:pos x="598" y="852"/>
                </a:cxn>
                <a:cxn ang="0">
                  <a:pos x="456" y="1006"/>
                </a:cxn>
                <a:cxn ang="0">
                  <a:pos x="254" y="989"/>
                </a:cxn>
                <a:cxn ang="0">
                  <a:pos x="196" y="688"/>
                </a:cxn>
                <a:cxn ang="0">
                  <a:pos x="139" y="129"/>
                </a:cxn>
                <a:cxn ang="0">
                  <a:pos x="140" y="453"/>
                </a:cxn>
                <a:cxn ang="0">
                  <a:pos x="208" y="1016"/>
                </a:cxn>
                <a:cxn ang="0">
                  <a:pos x="321" y="1060"/>
                </a:cxn>
                <a:cxn ang="0">
                  <a:pos x="458" y="1044"/>
                </a:cxn>
                <a:cxn ang="0">
                  <a:pos x="601" y="958"/>
                </a:cxn>
                <a:cxn ang="0">
                  <a:pos x="610" y="738"/>
                </a:cxn>
                <a:cxn ang="0">
                  <a:pos x="365" y="175"/>
                </a:cxn>
                <a:cxn ang="0">
                  <a:pos x="448" y="368"/>
                </a:cxn>
                <a:cxn ang="0">
                  <a:pos x="639" y="741"/>
                </a:cxn>
                <a:cxn ang="0">
                  <a:pos x="545" y="1041"/>
                </a:cxn>
                <a:cxn ang="0">
                  <a:pos x="339" y="1080"/>
                </a:cxn>
                <a:cxn ang="0">
                  <a:pos x="157" y="996"/>
                </a:cxn>
                <a:cxn ang="0">
                  <a:pos x="122" y="322"/>
                </a:cxn>
                <a:cxn ang="0">
                  <a:pos x="59" y="165"/>
                </a:cxn>
                <a:cxn ang="0">
                  <a:pos x="56" y="573"/>
                </a:cxn>
                <a:cxn ang="0">
                  <a:pos x="60" y="922"/>
                </a:cxn>
                <a:cxn ang="0">
                  <a:pos x="196" y="1103"/>
                </a:cxn>
                <a:cxn ang="0">
                  <a:pos x="210" y="1124"/>
                </a:cxn>
                <a:cxn ang="0">
                  <a:pos x="36" y="967"/>
                </a:cxn>
                <a:cxn ang="0">
                  <a:pos x="31" y="507"/>
                </a:cxn>
              </a:cxnLst>
              <a:rect l="0" t="0" r="r" b="b"/>
              <a:pathLst>
                <a:path w="749" h="1160">
                  <a:moveTo>
                    <a:pt x="31" y="507"/>
                  </a:moveTo>
                  <a:lnTo>
                    <a:pt x="45" y="434"/>
                  </a:lnTo>
                  <a:lnTo>
                    <a:pt x="45" y="391"/>
                  </a:lnTo>
                  <a:lnTo>
                    <a:pt x="43" y="296"/>
                  </a:lnTo>
                  <a:lnTo>
                    <a:pt x="42" y="200"/>
                  </a:lnTo>
                  <a:lnTo>
                    <a:pt x="43" y="155"/>
                  </a:lnTo>
                  <a:lnTo>
                    <a:pt x="63" y="135"/>
                  </a:lnTo>
                  <a:lnTo>
                    <a:pt x="86" y="120"/>
                  </a:lnTo>
                  <a:lnTo>
                    <a:pt x="113" y="108"/>
                  </a:lnTo>
                  <a:lnTo>
                    <a:pt x="140" y="98"/>
                  </a:lnTo>
                  <a:lnTo>
                    <a:pt x="168" y="89"/>
                  </a:lnTo>
                  <a:lnTo>
                    <a:pt x="197" y="81"/>
                  </a:lnTo>
                  <a:lnTo>
                    <a:pt x="228" y="72"/>
                  </a:lnTo>
                  <a:lnTo>
                    <a:pt x="257" y="63"/>
                  </a:lnTo>
                  <a:lnTo>
                    <a:pt x="274" y="58"/>
                  </a:lnTo>
                  <a:lnTo>
                    <a:pt x="293" y="54"/>
                  </a:lnTo>
                  <a:lnTo>
                    <a:pt x="310" y="51"/>
                  </a:lnTo>
                  <a:lnTo>
                    <a:pt x="328" y="46"/>
                  </a:lnTo>
                  <a:lnTo>
                    <a:pt x="345" y="43"/>
                  </a:lnTo>
                  <a:lnTo>
                    <a:pt x="364" y="38"/>
                  </a:lnTo>
                  <a:lnTo>
                    <a:pt x="381" y="34"/>
                  </a:lnTo>
                  <a:lnTo>
                    <a:pt x="396" y="26"/>
                  </a:lnTo>
                  <a:lnTo>
                    <a:pt x="399" y="20"/>
                  </a:lnTo>
                  <a:lnTo>
                    <a:pt x="399" y="12"/>
                  </a:lnTo>
                  <a:lnTo>
                    <a:pt x="399" y="6"/>
                  </a:lnTo>
                  <a:lnTo>
                    <a:pt x="404" y="0"/>
                  </a:lnTo>
                  <a:lnTo>
                    <a:pt x="411" y="4"/>
                  </a:lnTo>
                  <a:lnTo>
                    <a:pt x="421" y="18"/>
                  </a:lnTo>
                  <a:lnTo>
                    <a:pt x="428" y="35"/>
                  </a:lnTo>
                  <a:lnTo>
                    <a:pt x="430" y="51"/>
                  </a:lnTo>
                  <a:lnTo>
                    <a:pt x="411" y="68"/>
                  </a:lnTo>
                  <a:lnTo>
                    <a:pt x="476" y="235"/>
                  </a:lnTo>
                  <a:lnTo>
                    <a:pt x="579" y="474"/>
                  </a:lnTo>
                  <a:lnTo>
                    <a:pt x="709" y="696"/>
                  </a:lnTo>
                  <a:lnTo>
                    <a:pt x="726" y="728"/>
                  </a:lnTo>
                  <a:lnTo>
                    <a:pt x="738" y="761"/>
                  </a:lnTo>
                  <a:lnTo>
                    <a:pt x="746" y="793"/>
                  </a:lnTo>
                  <a:lnTo>
                    <a:pt x="749" y="825"/>
                  </a:lnTo>
                  <a:lnTo>
                    <a:pt x="749" y="859"/>
                  </a:lnTo>
                  <a:lnTo>
                    <a:pt x="744" y="893"/>
                  </a:lnTo>
                  <a:lnTo>
                    <a:pt x="735" y="930"/>
                  </a:lnTo>
                  <a:lnTo>
                    <a:pt x="723" y="970"/>
                  </a:lnTo>
                  <a:lnTo>
                    <a:pt x="713" y="984"/>
                  </a:lnTo>
                  <a:lnTo>
                    <a:pt x="706" y="996"/>
                  </a:lnTo>
                  <a:lnTo>
                    <a:pt x="699" y="1007"/>
                  </a:lnTo>
                  <a:lnTo>
                    <a:pt x="692" y="1016"/>
                  </a:lnTo>
                  <a:lnTo>
                    <a:pt x="686" y="1026"/>
                  </a:lnTo>
                  <a:lnTo>
                    <a:pt x="679" y="1032"/>
                  </a:lnTo>
                  <a:lnTo>
                    <a:pt x="672" y="1039"/>
                  </a:lnTo>
                  <a:lnTo>
                    <a:pt x="664" y="1046"/>
                  </a:lnTo>
                  <a:lnTo>
                    <a:pt x="647" y="1061"/>
                  </a:lnTo>
                  <a:lnTo>
                    <a:pt x="630" y="1075"/>
                  </a:lnTo>
                  <a:lnTo>
                    <a:pt x="612" y="1087"/>
                  </a:lnTo>
                  <a:lnTo>
                    <a:pt x="593" y="1098"/>
                  </a:lnTo>
                  <a:lnTo>
                    <a:pt x="575" y="1109"/>
                  </a:lnTo>
                  <a:lnTo>
                    <a:pt x="555" y="1118"/>
                  </a:lnTo>
                  <a:lnTo>
                    <a:pt x="535" y="1126"/>
                  </a:lnTo>
                  <a:lnTo>
                    <a:pt x="515" y="1133"/>
                  </a:lnTo>
                  <a:lnTo>
                    <a:pt x="493" y="1140"/>
                  </a:lnTo>
                  <a:lnTo>
                    <a:pt x="471" y="1144"/>
                  </a:lnTo>
                  <a:lnTo>
                    <a:pt x="451" y="1149"/>
                  </a:lnTo>
                  <a:lnTo>
                    <a:pt x="430" y="1153"/>
                  </a:lnTo>
                  <a:lnTo>
                    <a:pt x="408" y="1155"/>
                  </a:lnTo>
                  <a:lnTo>
                    <a:pt x="387" y="1158"/>
                  </a:lnTo>
                  <a:lnTo>
                    <a:pt x="367" y="1160"/>
                  </a:lnTo>
                  <a:lnTo>
                    <a:pt x="345" y="1160"/>
                  </a:lnTo>
                  <a:lnTo>
                    <a:pt x="336" y="1158"/>
                  </a:lnTo>
                  <a:lnTo>
                    <a:pt x="322" y="1157"/>
                  </a:lnTo>
                  <a:lnTo>
                    <a:pt x="308" y="1155"/>
                  </a:lnTo>
                  <a:lnTo>
                    <a:pt x="293" y="1152"/>
                  </a:lnTo>
                  <a:lnTo>
                    <a:pt x="279" y="1149"/>
                  </a:lnTo>
                  <a:lnTo>
                    <a:pt x="265" y="1144"/>
                  </a:lnTo>
                  <a:lnTo>
                    <a:pt x="253" y="1138"/>
                  </a:lnTo>
                  <a:lnTo>
                    <a:pt x="245" y="1129"/>
                  </a:lnTo>
                  <a:lnTo>
                    <a:pt x="260" y="1129"/>
                  </a:lnTo>
                  <a:lnTo>
                    <a:pt x="273" y="1130"/>
                  </a:lnTo>
                  <a:lnTo>
                    <a:pt x="285" y="1130"/>
                  </a:lnTo>
                  <a:lnTo>
                    <a:pt x="297" y="1130"/>
                  </a:lnTo>
                  <a:lnTo>
                    <a:pt x="308" y="1132"/>
                  </a:lnTo>
                  <a:lnTo>
                    <a:pt x="321" y="1132"/>
                  </a:lnTo>
                  <a:lnTo>
                    <a:pt x="334" y="1133"/>
                  </a:lnTo>
                  <a:lnTo>
                    <a:pt x="348" y="1133"/>
                  </a:lnTo>
                  <a:lnTo>
                    <a:pt x="364" y="1133"/>
                  </a:lnTo>
                  <a:lnTo>
                    <a:pt x="376" y="1133"/>
                  </a:lnTo>
                  <a:lnTo>
                    <a:pt x="388" y="1132"/>
                  </a:lnTo>
                  <a:lnTo>
                    <a:pt x="401" y="1130"/>
                  </a:lnTo>
                  <a:lnTo>
                    <a:pt x="413" y="1127"/>
                  </a:lnTo>
                  <a:lnTo>
                    <a:pt x="427" y="1124"/>
                  </a:lnTo>
                  <a:lnTo>
                    <a:pt x="442" y="1121"/>
                  </a:lnTo>
                  <a:lnTo>
                    <a:pt x="459" y="1116"/>
                  </a:lnTo>
                  <a:lnTo>
                    <a:pt x="493" y="1107"/>
                  </a:lnTo>
                  <a:lnTo>
                    <a:pt x="527" y="1095"/>
                  </a:lnTo>
                  <a:lnTo>
                    <a:pt x="559" y="1080"/>
                  </a:lnTo>
                  <a:lnTo>
                    <a:pt x="589" y="1063"/>
                  </a:lnTo>
                  <a:lnTo>
                    <a:pt x="616" y="1044"/>
                  </a:lnTo>
                  <a:lnTo>
                    <a:pt x="641" y="1021"/>
                  </a:lnTo>
                  <a:lnTo>
                    <a:pt x="662" y="995"/>
                  </a:lnTo>
                  <a:lnTo>
                    <a:pt x="679" y="967"/>
                  </a:lnTo>
                  <a:lnTo>
                    <a:pt x="693" y="933"/>
                  </a:lnTo>
                  <a:lnTo>
                    <a:pt x="702" y="899"/>
                  </a:lnTo>
                  <a:lnTo>
                    <a:pt x="707" y="865"/>
                  </a:lnTo>
                  <a:lnTo>
                    <a:pt x="707" y="830"/>
                  </a:lnTo>
                  <a:lnTo>
                    <a:pt x="702" y="795"/>
                  </a:lnTo>
                  <a:lnTo>
                    <a:pt x="693" y="761"/>
                  </a:lnTo>
                  <a:lnTo>
                    <a:pt x="681" y="727"/>
                  </a:lnTo>
                  <a:lnTo>
                    <a:pt x="666" y="693"/>
                  </a:lnTo>
                  <a:lnTo>
                    <a:pt x="533" y="439"/>
                  </a:lnTo>
                  <a:lnTo>
                    <a:pt x="408" y="154"/>
                  </a:lnTo>
                  <a:lnTo>
                    <a:pt x="404" y="140"/>
                  </a:lnTo>
                  <a:lnTo>
                    <a:pt x="399" y="126"/>
                  </a:lnTo>
                  <a:lnTo>
                    <a:pt x="396" y="111"/>
                  </a:lnTo>
                  <a:lnTo>
                    <a:pt x="391" y="97"/>
                  </a:lnTo>
                  <a:lnTo>
                    <a:pt x="384" y="84"/>
                  </a:lnTo>
                  <a:lnTo>
                    <a:pt x="376" y="75"/>
                  </a:lnTo>
                  <a:lnTo>
                    <a:pt x="365" y="71"/>
                  </a:lnTo>
                  <a:lnTo>
                    <a:pt x="350" y="71"/>
                  </a:lnTo>
                  <a:lnTo>
                    <a:pt x="333" y="74"/>
                  </a:lnTo>
                  <a:lnTo>
                    <a:pt x="316" y="77"/>
                  </a:lnTo>
                  <a:lnTo>
                    <a:pt x="299" y="78"/>
                  </a:lnTo>
                  <a:lnTo>
                    <a:pt x="282" y="81"/>
                  </a:lnTo>
                  <a:lnTo>
                    <a:pt x="265" y="86"/>
                  </a:lnTo>
                  <a:lnTo>
                    <a:pt x="250" y="91"/>
                  </a:lnTo>
                  <a:lnTo>
                    <a:pt x="233" y="97"/>
                  </a:lnTo>
                  <a:lnTo>
                    <a:pt x="216" y="103"/>
                  </a:lnTo>
                  <a:lnTo>
                    <a:pt x="217" y="115"/>
                  </a:lnTo>
                  <a:lnTo>
                    <a:pt x="222" y="134"/>
                  </a:lnTo>
                  <a:lnTo>
                    <a:pt x="230" y="158"/>
                  </a:lnTo>
                  <a:lnTo>
                    <a:pt x="239" y="185"/>
                  </a:lnTo>
                  <a:lnTo>
                    <a:pt x="248" y="212"/>
                  </a:lnTo>
                  <a:lnTo>
                    <a:pt x="257" y="240"/>
                  </a:lnTo>
                  <a:lnTo>
                    <a:pt x="265" y="263"/>
                  </a:lnTo>
                  <a:lnTo>
                    <a:pt x="270" y="280"/>
                  </a:lnTo>
                  <a:lnTo>
                    <a:pt x="277" y="325"/>
                  </a:lnTo>
                  <a:lnTo>
                    <a:pt x="288" y="389"/>
                  </a:lnTo>
                  <a:lnTo>
                    <a:pt x="297" y="448"/>
                  </a:lnTo>
                  <a:lnTo>
                    <a:pt x="301" y="473"/>
                  </a:lnTo>
                  <a:lnTo>
                    <a:pt x="302" y="570"/>
                  </a:lnTo>
                  <a:lnTo>
                    <a:pt x="305" y="665"/>
                  </a:lnTo>
                  <a:lnTo>
                    <a:pt x="308" y="758"/>
                  </a:lnTo>
                  <a:lnTo>
                    <a:pt x="316" y="844"/>
                  </a:lnTo>
                  <a:lnTo>
                    <a:pt x="319" y="858"/>
                  </a:lnTo>
                  <a:lnTo>
                    <a:pt x="325" y="872"/>
                  </a:lnTo>
                  <a:lnTo>
                    <a:pt x="334" y="882"/>
                  </a:lnTo>
                  <a:lnTo>
                    <a:pt x="347" y="890"/>
                  </a:lnTo>
                  <a:lnTo>
                    <a:pt x="365" y="898"/>
                  </a:lnTo>
                  <a:lnTo>
                    <a:pt x="384" y="899"/>
                  </a:lnTo>
                  <a:lnTo>
                    <a:pt x="401" y="898"/>
                  </a:lnTo>
                  <a:lnTo>
                    <a:pt x="418" y="892"/>
                  </a:lnTo>
                  <a:lnTo>
                    <a:pt x="435" y="884"/>
                  </a:lnTo>
                  <a:lnTo>
                    <a:pt x="450" y="873"/>
                  </a:lnTo>
                  <a:lnTo>
                    <a:pt x="462" y="862"/>
                  </a:lnTo>
                  <a:lnTo>
                    <a:pt x="475" y="850"/>
                  </a:lnTo>
                  <a:lnTo>
                    <a:pt x="485" y="835"/>
                  </a:lnTo>
                  <a:lnTo>
                    <a:pt x="491" y="818"/>
                  </a:lnTo>
                  <a:lnTo>
                    <a:pt x="496" y="801"/>
                  </a:lnTo>
                  <a:lnTo>
                    <a:pt x="496" y="782"/>
                  </a:lnTo>
                  <a:lnTo>
                    <a:pt x="491" y="764"/>
                  </a:lnTo>
                  <a:lnTo>
                    <a:pt x="485" y="745"/>
                  </a:lnTo>
                  <a:lnTo>
                    <a:pt x="476" y="728"/>
                  </a:lnTo>
                  <a:lnTo>
                    <a:pt x="465" y="713"/>
                  </a:lnTo>
                  <a:lnTo>
                    <a:pt x="362" y="493"/>
                  </a:lnTo>
                  <a:lnTo>
                    <a:pt x="353" y="460"/>
                  </a:lnTo>
                  <a:lnTo>
                    <a:pt x="341" y="420"/>
                  </a:lnTo>
                  <a:lnTo>
                    <a:pt x="327" y="376"/>
                  </a:lnTo>
                  <a:lnTo>
                    <a:pt x="313" y="326"/>
                  </a:lnTo>
                  <a:lnTo>
                    <a:pt x="299" y="279"/>
                  </a:lnTo>
                  <a:lnTo>
                    <a:pt x="287" y="231"/>
                  </a:lnTo>
                  <a:lnTo>
                    <a:pt x="274" y="188"/>
                  </a:lnTo>
                  <a:lnTo>
                    <a:pt x="264" y="151"/>
                  </a:lnTo>
                  <a:lnTo>
                    <a:pt x="267" y="154"/>
                  </a:lnTo>
                  <a:lnTo>
                    <a:pt x="271" y="166"/>
                  </a:lnTo>
                  <a:lnTo>
                    <a:pt x="279" y="185"/>
                  </a:lnTo>
                  <a:lnTo>
                    <a:pt x="288" y="206"/>
                  </a:lnTo>
                  <a:lnTo>
                    <a:pt x="296" y="228"/>
                  </a:lnTo>
                  <a:lnTo>
                    <a:pt x="304" y="246"/>
                  </a:lnTo>
                  <a:lnTo>
                    <a:pt x="310" y="260"/>
                  </a:lnTo>
                  <a:lnTo>
                    <a:pt x="311" y="265"/>
                  </a:lnTo>
                  <a:lnTo>
                    <a:pt x="358" y="408"/>
                  </a:lnTo>
                  <a:lnTo>
                    <a:pt x="376" y="459"/>
                  </a:lnTo>
                  <a:lnTo>
                    <a:pt x="399" y="508"/>
                  </a:lnTo>
                  <a:lnTo>
                    <a:pt x="425" y="556"/>
                  </a:lnTo>
                  <a:lnTo>
                    <a:pt x="450" y="602"/>
                  </a:lnTo>
                  <a:lnTo>
                    <a:pt x="475" y="650"/>
                  </a:lnTo>
                  <a:lnTo>
                    <a:pt x="498" y="698"/>
                  </a:lnTo>
                  <a:lnTo>
                    <a:pt x="516" y="748"/>
                  </a:lnTo>
                  <a:lnTo>
                    <a:pt x="528" y="801"/>
                  </a:lnTo>
                  <a:lnTo>
                    <a:pt x="525" y="821"/>
                  </a:lnTo>
                  <a:lnTo>
                    <a:pt x="519" y="841"/>
                  </a:lnTo>
                  <a:lnTo>
                    <a:pt x="510" y="861"/>
                  </a:lnTo>
                  <a:lnTo>
                    <a:pt x="499" y="879"/>
                  </a:lnTo>
                  <a:lnTo>
                    <a:pt x="482" y="892"/>
                  </a:lnTo>
                  <a:lnTo>
                    <a:pt x="465" y="902"/>
                  </a:lnTo>
                  <a:lnTo>
                    <a:pt x="448" y="912"/>
                  </a:lnTo>
                  <a:lnTo>
                    <a:pt x="430" y="919"/>
                  </a:lnTo>
                  <a:lnTo>
                    <a:pt x="413" y="924"/>
                  </a:lnTo>
                  <a:lnTo>
                    <a:pt x="394" y="927"/>
                  </a:lnTo>
                  <a:lnTo>
                    <a:pt x="378" y="929"/>
                  </a:lnTo>
                  <a:lnTo>
                    <a:pt x="362" y="927"/>
                  </a:lnTo>
                  <a:lnTo>
                    <a:pt x="345" y="921"/>
                  </a:lnTo>
                  <a:lnTo>
                    <a:pt x="331" y="915"/>
                  </a:lnTo>
                  <a:lnTo>
                    <a:pt x="321" y="907"/>
                  </a:lnTo>
                  <a:lnTo>
                    <a:pt x="311" y="899"/>
                  </a:lnTo>
                  <a:lnTo>
                    <a:pt x="305" y="892"/>
                  </a:lnTo>
                  <a:lnTo>
                    <a:pt x="301" y="884"/>
                  </a:lnTo>
                  <a:lnTo>
                    <a:pt x="296" y="875"/>
                  </a:lnTo>
                  <a:lnTo>
                    <a:pt x="291" y="864"/>
                  </a:lnTo>
                  <a:lnTo>
                    <a:pt x="285" y="824"/>
                  </a:lnTo>
                  <a:lnTo>
                    <a:pt x="282" y="785"/>
                  </a:lnTo>
                  <a:lnTo>
                    <a:pt x="284" y="745"/>
                  </a:lnTo>
                  <a:lnTo>
                    <a:pt x="282" y="707"/>
                  </a:lnTo>
                  <a:lnTo>
                    <a:pt x="274" y="523"/>
                  </a:lnTo>
                  <a:lnTo>
                    <a:pt x="267" y="439"/>
                  </a:lnTo>
                  <a:lnTo>
                    <a:pt x="257" y="371"/>
                  </a:lnTo>
                  <a:lnTo>
                    <a:pt x="248" y="319"/>
                  </a:lnTo>
                  <a:lnTo>
                    <a:pt x="239" y="279"/>
                  </a:lnTo>
                  <a:lnTo>
                    <a:pt x="231" y="249"/>
                  </a:lnTo>
                  <a:lnTo>
                    <a:pt x="224" y="222"/>
                  </a:lnTo>
                  <a:lnTo>
                    <a:pt x="214" y="194"/>
                  </a:lnTo>
                  <a:lnTo>
                    <a:pt x="205" y="169"/>
                  </a:lnTo>
                  <a:lnTo>
                    <a:pt x="196" y="148"/>
                  </a:lnTo>
                  <a:lnTo>
                    <a:pt x="190" y="132"/>
                  </a:lnTo>
                  <a:lnTo>
                    <a:pt x="185" y="121"/>
                  </a:lnTo>
                  <a:lnTo>
                    <a:pt x="183" y="117"/>
                  </a:lnTo>
                  <a:lnTo>
                    <a:pt x="177" y="117"/>
                  </a:lnTo>
                  <a:lnTo>
                    <a:pt x="170" y="120"/>
                  </a:lnTo>
                  <a:lnTo>
                    <a:pt x="163" y="123"/>
                  </a:lnTo>
                  <a:lnTo>
                    <a:pt x="157" y="123"/>
                  </a:lnTo>
                  <a:lnTo>
                    <a:pt x="167" y="146"/>
                  </a:lnTo>
                  <a:lnTo>
                    <a:pt x="174" y="169"/>
                  </a:lnTo>
                  <a:lnTo>
                    <a:pt x="180" y="191"/>
                  </a:lnTo>
                  <a:lnTo>
                    <a:pt x="187" y="214"/>
                  </a:lnTo>
                  <a:lnTo>
                    <a:pt x="191" y="237"/>
                  </a:lnTo>
                  <a:lnTo>
                    <a:pt x="194" y="260"/>
                  </a:lnTo>
                  <a:lnTo>
                    <a:pt x="199" y="283"/>
                  </a:lnTo>
                  <a:lnTo>
                    <a:pt x="203" y="305"/>
                  </a:lnTo>
                  <a:lnTo>
                    <a:pt x="217" y="497"/>
                  </a:lnTo>
                  <a:lnTo>
                    <a:pt x="220" y="713"/>
                  </a:lnTo>
                  <a:lnTo>
                    <a:pt x="224" y="747"/>
                  </a:lnTo>
                  <a:lnTo>
                    <a:pt x="225" y="782"/>
                  </a:lnTo>
                  <a:lnTo>
                    <a:pt x="227" y="821"/>
                  </a:lnTo>
                  <a:lnTo>
                    <a:pt x="231" y="858"/>
                  </a:lnTo>
                  <a:lnTo>
                    <a:pt x="237" y="892"/>
                  </a:lnTo>
                  <a:lnTo>
                    <a:pt x="250" y="922"/>
                  </a:lnTo>
                  <a:lnTo>
                    <a:pt x="265" y="949"/>
                  </a:lnTo>
                  <a:lnTo>
                    <a:pt x="288" y="967"/>
                  </a:lnTo>
                  <a:lnTo>
                    <a:pt x="319" y="979"/>
                  </a:lnTo>
                  <a:lnTo>
                    <a:pt x="350" y="984"/>
                  </a:lnTo>
                  <a:lnTo>
                    <a:pt x="381" y="984"/>
                  </a:lnTo>
                  <a:lnTo>
                    <a:pt x="413" y="979"/>
                  </a:lnTo>
                  <a:lnTo>
                    <a:pt x="444" y="970"/>
                  </a:lnTo>
                  <a:lnTo>
                    <a:pt x="473" y="958"/>
                  </a:lnTo>
                  <a:lnTo>
                    <a:pt x="501" y="942"/>
                  </a:lnTo>
                  <a:lnTo>
                    <a:pt x="527" y="924"/>
                  </a:lnTo>
                  <a:lnTo>
                    <a:pt x="542" y="899"/>
                  </a:lnTo>
                  <a:lnTo>
                    <a:pt x="555" y="873"/>
                  </a:lnTo>
                  <a:lnTo>
                    <a:pt x="562" y="845"/>
                  </a:lnTo>
                  <a:lnTo>
                    <a:pt x="565" y="818"/>
                  </a:lnTo>
                  <a:lnTo>
                    <a:pt x="564" y="788"/>
                  </a:lnTo>
                  <a:lnTo>
                    <a:pt x="559" y="759"/>
                  </a:lnTo>
                  <a:lnTo>
                    <a:pt x="553" y="730"/>
                  </a:lnTo>
                  <a:lnTo>
                    <a:pt x="542" y="702"/>
                  </a:lnTo>
                  <a:lnTo>
                    <a:pt x="378" y="369"/>
                  </a:lnTo>
                  <a:lnTo>
                    <a:pt x="374" y="360"/>
                  </a:lnTo>
                  <a:lnTo>
                    <a:pt x="367" y="332"/>
                  </a:lnTo>
                  <a:lnTo>
                    <a:pt x="354" y="296"/>
                  </a:lnTo>
                  <a:lnTo>
                    <a:pt x="342" y="251"/>
                  </a:lnTo>
                  <a:lnTo>
                    <a:pt x="328" y="203"/>
                  </a:lnTo>
                  <a:lnTo>
                    <a:pt x="314" y="160"/>
                  </a:lnTo>
                  <a:lnTo>
                    <a:pt x="304" y="125"/>
                  </a:lnTo>
                  <a:lnTo>
                    <a:pt x="297" y="101"/>
                  </a:lnTo>
                  <a:lnTo>
                    <a:pt x="301" y="98"/>
                  </a:lnTo>
                  <a:lnTo>
                    <a:pt x="307" y="97"/>
                  </a:lnTo>
                  <a:lnTo>
                    <a:pt x="313" y="98"/>
                  </a:lnTo>
                  <a:lnTo>
                    <a:pt x="316" y="98"/>
                  </a:lnTo>
                  <a:lnTo>
                    <a:pt x="322" y="115"/>
                  </a:lnTo>
                  <a:lnTo>
                    <a:pt x="331" y="148"/>
                  </a:lnTo>
                  <a:lnTo>
                    <a:pt x="344" y="189"/>
                  </a:lnTo>
                  <a:lnTo>
                    <a:pt x="358" y="234"/>
                  </a:lnTo>
                  <a:lnTo>
                    <a:pt x="370" y="279"/>
                  </a:lnTo>
                  <a:lnTo>
                    <a:pt x="379" y="317"/>
                  </a:lnTo>
                  <a:lnTo>
                    <a:pt x="387" y="343"/>
                  </a:lnTo>
                  <a:lnTo>
                    <a:pt x="390" y="354"/>
                  </a:lnTo>
                  <a:lnTo>
                    <a:pt x="504" y="584"/>
                  </a:lnTo>
                  <a:lnTo>
                    <a:pt x="587" y="748"/>
                  </a:lnTo>
                  <a:lnTo>
                    <a:pt x="595" y="771"/>
                  </a:lnTo>
                  <a:lnTo>
                    <a:pt x="598" y="798"/>
                  </a:lnTo>
                  <a:lnTo>
                    <a:pt x="599" y="825"/>
                  </a:lnTo>
                  <a:lnTo>
                    <a:pt x="598" y="852"/>
                  </a:lnTo>
                  <a:lnTo>
                    <a:pt x="592" y="879"/>
                  </a:lnTo>
                  <a:lnTo>
                    <a:pt x="581" y="905"/>
                  </a:lnTo>
                  <a:lnTo>
                    <a:pt x="567" y="930"/>
                  </a:lnTo>
                  <a:lnTo>
                    <a:pt x="548" y="952"/>
                  </a:lnTo>
                  <a:lnTo>
                    <a:pt x="528" y="969"/>
                  </a:lnTo>
                  <a:lnTo>
                    <a:pt x="505" y="982"/>
                  </a:lnTo>
                  <a:lnTo>
                    <a:pt x="481" y="995"/>
                  </a:lnTo>
                  <a:lnTo>
                    <a:pt x="456" y="1006"/>
                  </a:lnTo>
                  <a:lnTo>
                    <a:pt x="428" y="1013"/>
                  </a:lnTo>
                  <a:lnTo>
                    <a:pt x="402" y="1018"/>
                  </a:lnTo>
                  <a:lnTo>
                    <a:pt x="374" y="1019"/>
                  </a:lnTo>
                  <a:lnTo>
                    <a:pt x="348" y="1018"/>
                  </a:lnTo>
                  <a:lnTo>
                    <a:pt x="324" y="1016"/>
                  </a:lnTo>
                  <a:lnTo>
                    <a:pt x="299" y="1010"/>
                  </a:lnTo>
                  <a:lnTo>
                    <a:pt x="276" y="1001"/>
                  </a:lnTo>
                  <a:lnTo>
                    <a:pt x="254" y="989"/>
                  </a:lnTo>
                  <a:lnTo>
                    <a:pt x="236" y="975"/>
                  </a:lnTo>
                  <a:lnTo>
                    <a:pt x="220" y="958"/>
                  </a:lnTo>
                  <a:lnTo>
                    <a:pt x="210" y="938"/>
                  </a:lnTo>
                  <a:lnTo>
                    <a:pt x="203" y="915"/>
                  </a:lnTo>
                  <a:lnTo>
                    <a:pt x="197" y="852"/>
                  </a:lnTo>
                  <a:lnTo>
                    <a:pt x="196" y="778"/>
                  </a:lnTo>
                  <a:lnTo>
                    <a:pt x="196" y="714"/>
                  </a:lnTo>
                  <a:lnTo>
                    <a:pt x="196" y="688"/>
                  </a:lnTo>
                  <a:lnTo>
                    <a:pt x="196" y="619"/>
                  </a:lnTo>
                  <a:lnTo>
                    <a:pt x="197" y="550"/>
                  </a:lnTo>
                  <a:lnTo>
                    <a:pt x="196" y="479"/>
                  </a:lnTo>
                  <a:lnTo>
                    <a:pt x="193" y="409"/>
                  </a:lnTo>
                  <a:lnTo>
                    <a:pt x="187" y="339"/>
                  </a:lnTo>
                  <a:lnTo>
                    <a:pt x="176" y="269"/>
                  </a:lnTo>
                  <a:lnTo>
                    <a:pt x="160" y="198"/>
                  </a:lnTo>
                  <a:lnTo>
                    <a:pt x="139" y="129"/>
                  </a:lnTo>
                  <a:lnTo>
                    <a:pt x="110" y="141"/>
                  </a:lnTo>
                  <a:lnTo>
                    <a:pt x="125" y="185"/>
                  </a:lnTo>
                  <a:lnTo>
                    <a:pt x="134" y="228"/>
                  </a:lnTo>
                  <a:lnTo>
                    <a:pt x="140" y="272"/>
                  </a:lnTo>
                  <a:lnTo>
                    <a:pt x="143" y="317"/>
                  </a:lnTo>
                  <a:lnTo>
                    <a:pt x="143" y="363"/>
                  </a:lnTo>
                  <a:lnTo>
                    <a:pt x="142" y="408"/>
                  </a:lnTo>
                  <a:lnTo>
                    <a:pt x="140" y="453"/>
                  </a:lnTo>
                  <a:lnTo>
                    <a:pt x="139" y="497"/>
                  </a:lnTo>
                  <a:lnTo>
                    <a:pt x="131" y="787"/>
                  </a:lnTo>
                  <a:lnTo>
                    <a:pt x="133" y="852"/>
                  </a:lnTo>
                  <a:lnTo>
                    <a:pt x="142" y="904"/>
                  </a:lnTo>
                  <a:lnTo>
                    <a:pt x="157" y="946"/>
                  </a:lnTo>
                  <a:lnTo>
                    <a:pt x="174" y="978"/>
                  </a:lnTo>
                  <a:lnTo>
                    <a:pt x="193" y="1001"/>
                  </a:lnTo>
                  <a:lnTo>
                    <a:pt x="208" y="1016"/>
                  </a:lnTo>
                  <a:lnTo>
                    <a:pt x="219" y="1024"/>
                  </a:lnTo>
                  <a:lnTo>
                    <a:pt x="224" y="1027"/>
                  </a:lnTo>
                  <a:lnTo>
                    <a:pt x="239" y="1036"/>
                  </a:lnTo>
                  <a:lnTo>
                    <a:pt x="254" y="1044"/>
                  </a:lnTo>
                  <a:lnTo>
                    <a:pt x="271" y="1050"/>
                  </a:lnTo>
                  <a:lnTo>
                    <a:pt x="287" y="1055"/>
                  </a:lnTo>
                  <a:lnTo>
                    <a:pt x="304" y="1058"/>
                  </a:lnTo>
                  <a:lnTo>
                    <a:pt x="321" y="1060"/>
                  </a:lnTo>
                  <a:lnTo>
                    <a:pt x="337" y="1060"/>
                  </a:lnTo>
                  <a:lnTo>
                    <a:pt x="354" y="1060"/>
                  </a:lnTo>
                  <a:lnTo>
                    <a:pt x="371" y="1058"/>
                  </a:lnTo>
                  <a:lnTo>
                    <a:pt x="388" y="1056"/>
                  </a:lnTo>
                  <a:lnTo>
                    <a:pt x="407" y="1055"/>
                  </a:lnTo>
                  <a:lnTo>
                    <a:pt x="424" y="1052"/>
                  </a:lnTo>
                  <a:lnTo>
                    <a:pt x="441" y="1049"/>
                  </a:lnTo>
                  <a:lnTo>
                    <a:pt x="458" y="1044"/>
                  </a:lnTo>
                  <a:lnTo>
                    <a:pt x="475" y="1041"/>
                  </a:lnTo>
                  <a:lnTo>
                    <a:pt x="491" y="1038"/>
                  </a:lnTo>
                  <a:lnTo>
                    <a:pt x="508" y="1032"/>
                  </a:lnTo>
                  <a:lnTo>
                    <a:pt x="528" y="1023"/>
                  </a:lnTo>
                  <a:lnTo>
                    <a:pt x="547" y="1010"/>
                  </a:lnTo>
                  <a:lnTo>
                    <a:pt x="567" y="995"/>
                  </a:lnTo>
                  <a:lnTo>
                    <a:pt x="584" y="978"/>
                  </a:lnTo>
                  <a:lnTo>
                    <a:pt x="601" y="958"/>
                  </a:lnTo>
                  <a:lnTo>
                    <a:pt x="613" y="936"/>
                  </a:lnTo>
                  <a:lnTo>
                    <a:pt x="621" y="912"/>
                  </a:lnTo>
                  <a:lnTo>
                    <a:pt x="629" y="884"/>
                  </a:lnTo>
                  <a:lnTo>
                    <a:pt x="632" y="855"/>
                  </a:lnTo>
                  <a:lnTo>
                    <a:pt x="630" y="825"/>
                  </a:lnTo>
                  <a:lnTo>
                    <a:pt x="625" y="796"/>
                  </a:lnTo>
                  <a:lnTo>
                    <a:pt x="619" y="767"/>
                  </a:lnTo>
                  <a:lnTo>
                    <a:pt x="610" y="738"/>
                  </a:lnTo>
                  <a:lnTo>
                    <a:pt x="599" y="708"/>
                  </a:lnTo>
                  <a:lnTo>
                    <a:pt x="589" y="681"/>
                  </a:lnTo>
                  <a:lnTo>
                    <a:pt x="402" y="317"/>
                  </a:lnTo>
                  <a:lnTo>
                    <a:pt x="394" y="294"/>
                  </a:lnTo>
                  <a:lnTo>
                    <a:pt x="387" y="266"/>
                  </a:lnTo>
                  <a:lnTo>
                    <a:pt x="379" y="237"/>
                  </a:lnTo>
                  <a:lnTo>
                    <a:pt x="371" y="206"/>
                  </a:lnTo>
                  <a:lnTo>
                    <a:pt x="365" y="175"/>
                  </a:lnTo>
                  <a:lnTo>
                    <a:pt x="359" y="146"/>
                  </a:lnTo>
                  <a:lnTo>
                    <a:pt x="354" y="120"/>
                  </a:lnTo>
                  <a:lnTo>
                    <a:pt x="353" y="98"/>
                  </a:lnTo>
                  <a:lnTo>
                    <a:pt x="379" y="183"/>
                  </a:lnTo>
                  <a:lnTo>
                    <a:pt x="394" y="239"/>
                  </a:lnTo>
                  <a:lnTo>
                    <a:pt x="411" y="286"/>
                  </a:lnTo>
                  <a:lnTo>
                    <a:pt x="430" y="329"/>
                  </a:lnTo>
                  <a:lnTo>
                    <a:pt x="448" y="368"/>
                  </a:lnTo>
                  <a:lnTo>
                    <a:pt x="468" y="405"/>
                  </a:lnTo>
                  <a:lnTo>
                    <a:pt x="490" y="442"/>
                  </a:lnTo>
                  <a:lnTo>
                    <a:pt x="513" y="479"/>
                  </a:lnTo>
                  <a:lnTo>
                    <a:pt x="539" y="517"/>
                  </a:lnTo>
                  <a:lnTo>
                    <a:pt x="569" y="570"/>
                  </a:lnTo>
                  <a:lnTo>
                    <a:pt x="596" y="625"/>
                  </a:lnTo>
                  <a:lnTo>
                    <a:pt x="621" y="682"/>
                  </a:lnTo>
                  <a:lnTo>
                    <a:pt x="639" y="741"/>
                  </a:lnTo>
                  <a:lnTo>
                    <a:pt x="650" y="801"/>
                  </a:lnTo>
                  <a:lnTo>
                    <a:pt x="652" y="861"/>
                  </a:lnTo>
                  <a:lnTo>
                    <a:pt x="641" y="919"/>
                  </a:lnTo>
                  <a:lnTo>
                    <a:pt x="616" y="976"/>
                  </a:lnTo>
                  <a:lnTo>
                    <a:pt x="602" y="996"/>
                  </a:lnTo>
                  <a:lnTo>
                    <a:pt x="587" y="1013"/>
                  </a:lnTo>
                  <a:lnTo>
                    <a:pt x="567" y="1027"/>
                  </a:lnTo>
                  <a:lnTo>
                    <a:pt x="545" y="1041"/>
                  </a:lnTo>
                  <a:lnTo>
                    <a:pt x="522" y="1052"/>
                  </a:lnTo>
                  <a:lnTo>
                    <a:pt x="498" y="1060"/>
                  </a:lnTo>
                  <a:lnTo>
                    <a:pt x="471" y="1067"/>
                  </a:lnTo>
                  <a:lnTo>
                    <a:pt x="445" y="1072"/>
                  </a:lnTo>
                  <a:lnTo>
                    <a:pt x="419" y="1076"/>
                  </a:lnTo>
                  <a:lnTo>
                    <a:pt x="391" y="1078"/>
                  </a:lnTo>
                  <a:lnTo>
                    <a:pt x="365" y="1080"/>
                  </a:lnTo>
                  <a:lnTo>
                    <a:pt x="339" y="1080"/>
                  </a:lnTo>
                  <a:lnTo>
                    <a:pt x="313" y="1076"/>
                  </a:lnTo>
                  <a:lnTo>
                    <a:pt x="290" y="1075"/>
                  </a:lnTo>
                  <a:lnTo>
                    <a:pt x="268" y="1070"/>
                  </a:lnTo>
                  <a:lnTo>
                    <a:pt x="248" y="1066"/>
                  </a:lnTo>
                  <a:lnTo>
                    <a:pt x="219" y="1055"/>
                  </a:lnTo>
                  <a:lnTo>
                    <a:pt x="196" y="1038"/>
                  </a:lnTo>
                  <a:lnTo>
                    <a:pt x="174" y="1019"/>
                  </a:lnTo>
                  <a:lnTo>
                    <a:pt x="157" y="996"/>
                  </a:lnTo>
                  <a:lnTo>
                    <a:pt x="142" y="972"/>
                  </a:lnTo>
                  <a:lnTo>
                    <a:pt x="130" y="944"/>
                  </a:lnTo>
                  <a:lnTo>
                    <a:pt x="120" y="916"/>
                  </a:lnTo>
                  <a:lnTo>
                    <a:pt x="113" y="887"/>
                  </a:lnTo>
                  <a:lnTo>
                    <a:pt x="102" y="745"/>
                  </a:lnTo>
                  <a:lnTo>
                    <a:pt x="106" y="604"/>
                  </a:lnTo>
                  <a:lnTo>
                    <a:pt x="116" y="463"/>
                  </a:lnTo>
                  <a:lnTo>
                    <a:pt x="122" y="322"/>
                  </a:lnTo>
                  <a:lnTo>
                    <a:pt x="117" y="279"/>
                  </a:lnTo>
                  <a:lnTo>
                    <a:pt x="113" y="235"/>
                  </a:lnTo>
                  <a:lnTo>
                    <a:pt x="105" y="192"/>
                  </a:lnTo>
                  <a:lnTo>
                    <a:pt x="90" y="149"/>
                  </a:lnTo>
                  <a:lnTo>
                    <a:pt x="77" y="151"/>
                  </a:lnTo>
                  <a:lnTo>
                    <a:pt x="68" y="154"/>
                  </a:lnTo>
                  <a:lnTo>
                    <a:pt x="62" y="158"/>
                  </a:lnTo>
                  <a:lnTo>
                    <a:pt x="59" y="165"/>
                  </a:lnTo>
                  <a:lnTo>
                    <a:pt x="60" y="200"/>
                  </a:lnTo>
                  <a:lnTo>
                    <a:pt x="65" y="263"/>
                  </a:lnTo>
                  <a:lnTo>
                    <a:pt x="71" y="332"/>
                  </a:lnTo>
                  <a:lnTo>
                    <a:pt x="74" y="385"/>
                  </a:lnTo>
                  <a:lnTo>
                    <a:pt x="73" y="430"/>
                  </a:lnTo>
                  <a:lnTo>
                    <a:pt x="68" y="473"/>
                  </a:lnTo>
                  <a:lnTo>
                    <a:pt x="62" y="519"/>
                  </a:lnTo>
                  <a:lnTo>
                    <a:pt x="56" y="573"/>
                  </a:lnTo>
                  <a:lnTo>
                    <a:pt x="53" y="596"/>
                  </a:lnTo>
                  <a:lnTo>
                    <a:pt x="46" y="650"/>
                  </a:lnTo>
                  <a:lnTo>
                    <a:pt x="39" y="716"/>
                  </a:lnTo>
                  <a:lnTo>
                    <a:pt x="36" y="775"/>
                  </a:lnTo>
                  <a:lnTo>
                    <a:pt x="37" y="804"/>
                  </a:lnTo>
                  <a:lnTo>
                    <a:pt x="42" y="839"/>
                  </a:lnTo>
                  <a:lnTo>
                    <a:pt x="49" y="879"/>
                  </a:lnTo>
                  <a:lnTo>
                    <a:pt x="60" y="922"/>
                  </a:lnTo>
                  <a:lnTo>
                    <a:pt x="77" y="967"/>
                  </a:lnTo>
                  <a:lnTo>
                    <a:pt x="97" y="1007"/>
                  </a:lnTo>
                  <a:lnTo>
                    <a:pt x="120" y="1044"/>
                  </a:lnTo>
                  <a:lnTo>
                    <a:pt x="150" y="1075"/>
                  </a:lnTo>
                  <a:lnTo>
                    <a:pt x="160" y="1083"/>
                  </a:lnTo>
                  <a:lnTo>
                    <a:pt x="171" y="1090"/>
                  </a:lnTo>
                  <a:lnTo>
                    <a:pt x="183" y="1096"/>
                  </a:lnTo>
                  <a:lnTo>
                    <a:pt x="196" y="1103"/>
                  </a:lnTo>
                  <a:lnTo>
                    <a:pt x="208" y="1107"/>
                  </a:lnTo>
                  <a:lnTo>
                    <a:pt x="219" y="1112"/>
                  </a:lnTo>
                  <a:lnTo>
                    <a:pt x="228" y="1116"/>
                  </a:lnTo>
                  <a:lnTo>
                    <a:pt x="236" y="1121"/>
                  </a:lnTo>
                  <a:lnTo>
                    <a:pt x="233" y="1124"/>
                  </a:lnTo>
                  <a:lnTo>
                    <a:pt x="227" y="1126"/>
                  </a:lnTo>
                  <a:lnTo>
                    <a:pt x="219" y="1126"/>
                  </a:lnTo>
                  <a:lnTo>
                    <a:pt x="210" y="1124"/>
                  </a:lnTo>
                  <a:lnTo>
                    <a:pt x="202" y="1124"/>
                  </a:lnTo>
                  <a:lnTo>
                    <a:pt x="193" y="1123"/>
                  </a:lnTo>
                  <a:lnTo>
                    <a:pt x="187" y="1121"/>
                  </a:lnTo>
                  <a:lnTo>
                    <a:pt x="182" y="1120"/>
                  </a:lnTo>
                  <a:lnTo>
                    <a:pt x="134" y="1093"/>
                  </a:lnTo>
                  <a:lnTo>
                    <a:pt x="94" y="1058"/>
                  </a:lnTo>
                  <a:lnTo>
                    <a:pt x="62" y="1015"/>
                  </a:lnTo>
                  <a:lnTo>
                    <a:pt x="36" y="967"/>
                  </a:lnTo>
                  <a:lnTo>
                    <a:pt x="19" y="915"/>
                  </a:lnTo>
                  <a:lnTo>
                    <a:pt x="6" y="859"/>
                  </a:lnTo>
                  <a:lnTo>
                    <a:pt x="0" y="804"/>
                  </a:lnTo>
                  <a:lnTo>
                    <a:pt x="0" y="748"/>
                  </a:lnTo>
                  <a:lnTo>
                    <a:pt x="5" y="688"/>
                  </a:lnTo>
                  <a:lnTo>
                    <a:pt x="11" y="628"/>
                  </a:lnTo>
                  <a:lnTo>
                    <a:pt x="20" y="568"/>
                  </a:lnTo>
                  <a:lnTo>
                    <a:pt x="31" y="50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14"/>
            <p:cNvSpPr>
              <a:spLocks/>
            </p:cNvSpPr>
            <p:nvPr/>
          </p:nvSpPr>
          <p:spPr bwMode="auto">
            <a:xfrm>
              <a:off x="5530850" y="315913"/>
              <a:ext cx="547688" cy="520700"/>
            </a:xfrm>
            <a:custGeom>
              <a:avLst/>
              <a:gdLst/>
              <a:ahLst/>
              <a:cxnLst>
                <a:cxn ang="0">
                  <a:pos x="559" y="398"/>
                </a:cxn>
                <a:cxn ang="0">
                  <a:pos x="565" y="222"/>
                </a:cxn>
                <a:cxn ang="0">
                  <a:pos x="499" y="76"/>
                </a:cxn>
                <a:cxn ang="0">
                  <a:pos x="410" y="36"/>
                </a:cxn>
                <a:cxn ang="0">
                  <a:pos x="511" y="239"/>
                </a:cxn>
                <a:cxn ang="0">
                  <a:pos x="497" y="490"/>
                </a:cxn>
                <a:cxn ang="0">
                  <a:pos x="481" y="489"/>
                </a:cxn>
                <a:cxn ang="0">
                  <a:pos x="493" y="325"/>
                </a:cxn>
                <a:cxn ang="0">
                  <a:pos x="439" y="111"/>
                </a:cxn>
                <a:cxn ang="0">
                  <a:pos x="371" y="59"/>
                </a:cxn>
                <a:cxn ang="0">
                  <a:pos x="283" y="68"/>
                </a:cxn>
                <a:cxn ang="0">
                  <a:pos x="213" y="147"/>
                </a:cxn>
                <a:cxn ang="0">
                  <a:pos x="251" y="365"/>
                </a:cxn>
                <a:cxn ang="0">
                  <a:pos x="387" y="529"/>
                </a:cxn>
                <a:cxn ang="0">
                  <a:pos x="327" y="513"/>
                </a:cxn>
                <a:cxn ang="0">
                  <a:pos x="194" y="312"/>
                </a:cxn>
                <a:cxn ang="0">
                  <a:pos x="219" y="433"/>
                </a:cxn>
                <a:cxn ang="0">
                  <a:pos x="314" y="576"/>
                </a:cxn>
                <a:cxn ang="0">
                  <a:pos x="262" y="550"/>
                </a:cxn>
                <a:cxn ang="0">
                  <a:pos x="183" y="450"/>
                </a:cxn>
                <a:cxn ang="0">
                  <a:pos x="132" y="285"/>
                </a:cxn>
                <a:cxn ang="0">
                  <a:pos x="182" y="148"/>
                </a:cxn>
                <a:cxn ang="0">
                  <a:pos x="182" y="124"/>
                </a:cxn>
                <a:cxn ang="0">
                  <a:pos x="140" y="165"/>
                </a:cxn>
                <a:cxn ang="0">
                  <a:pos x="103" y="359"/>
                </a:cxn>
                <a:cxn ang="0">
                  <a:pos x="196" y="543"/>
                </a:cxn>
                <a:cxn ang="0">
                  <a:pos x="249" y="598"/>
                </a:cxn>
                <a:cxn ang="0">
                  <a:pos x="260" y="629"/>
                </a:cxn>
                <a:cxn ang="0">
                  <a:pos x="134" y="501"/>
                </a:cxn>
                <a:cxn ang="0">
                  <a:pos x="60" y="322"/>
                </a:cxn>
                <a:cxn ang="0">
                  <a:pos x="37" y="345"/>
                </a:cxn>
                <a:cxn ang="0">
                  <a:pos x="95" y="513"/>
                </a:cxn>
                <a:cxn ang="0">
                  <a:pos x="226" y="643"/>
                </a:cxn>
                <a:cxn ang="0">
                  <a:pos x="162" y="637"/>
                </a:cxn>
                <a:cxn ang="0">
                  <a:pos x="29" y="487"/>
                </a:cxn>
                <a:cxn ang="0">
                  <a:pos x="5" y="328"/>
                </a:cxn>
                <a:cxn ang="0">
                  <a:pos x="69" y="211"/>
                </a:cxn>
                <a:cxn ang="0">
                  <a:pos x="140" y="116"/>
                </a:cxn>
                <a:cxn ang="0">
                  <a:pos x="246" y="42"/>
                </a:cxn>
                <a:cxn ang="0">
                  <a:pos x="343" y="0"/>
                </a:cxn>
                <a:cxn ang="0">
                  <a:pos x="488" y="39"/>
                </a:cxn>
                <a:cxn ang="0">
                  <a:pos x="601" y="144"/>
                </a:cxn>
                <a:cxn ang="0">
                  <a:pos x="673" y="244"/>
                </a:cxn>
                <a:cxn ang="0">
                  <a:pos x="679" y="373"/>
                </a:cxn>
                <a:cxn ang="0">
                  <a:pos x="619" y="495"/>
                </a:cxn>
                <a:cxn ang="0">
                  <a:pos x="585" y="524"/>
                </a:cxn>
                <a:cxn ang="0">
                  <a:pos x="605" y="478"/>
                </a:cxn>
                <a:cxn ang="0">
                  <a:pos x="661" y="318"/>
                </a:cxn>
                <a:cxn ang="0">
                  <a:pos x="638" y="231"/>
                </a:cxn>
                <a:cxn ang="0">
                  <a:pos x="602" y="256"/>
                </a:cxn>
                <a:cxn ang="0">
                  <a:pos x="554" y="493"/>
                </a:cxn>
              </a:cxnLst>
              <a:rect l="0" t="0" r="r" b="b"/>
              <a:pathLst>
                <a:path w="688" h="657">
                  <a:moveTo>
                    <a:pt x="516" y="540"/>
                  </a:moveTo>
                  <a:lnTo>
                    <a:pt x="528" y="506"/>
                  </a:lnTo>
                  <a:lnTo>
                    <a:pt x="541" y="470"/>
                  </a:lnTo>
                  <a:lnTo>
                    <a:pt x="550" y="435"/>
                  </a:lnTo>
                  <a:lnTo>
                    <a:pt x="559" y="398"/>
                  </a:lnTo>
                  <a:lnTo>
                    <a:pt x="565" y="361"/>
                  </a:lnTo>
                  <a:lnTo>
                    <a:pt x="568" y="324"/>
                  </a:lnTo>
                  <a:lnTo>
                    <a:pt x="571" y="288"/>
                  </a:lnTo>
                  <a:lnTo>
                    <a:pt x="570" y="253"/>
                  </a:lnTo>
                  <a:lnTo>
                    <a:pt x="565" y="222"/>
                  </a:lnTo>
                  <a:lnTo>
                    <a:pt x="559" y="190"/>
                  </a:lnTo>
                  <a:lnTo>
                    <a:pt x="550" y="158"/>
                  </a:lnTo>
                  <a:lnTo>
                    <a:pt x="536" y="127"/>
                  </a:lnTo>
                  <a:lnTo>
                    <a:pt x="521" y="101"/>
                  </a:lnTo>
                  <a:lnTo>
                    <a:pt x="499" y="76"/>
                  </a:lnTo>
                  <a:lnTo>
                    <a:pt x="473" y="57"/>
                  </a:lnTo>
                  <a:lnTo>
                    <a:pt x="442" y="44"/>
                  </a:lnTo>
                  <a:lnTo>
                    <a:pt x="433" y="40"/>
                  </a:lnTo>
                  <a:lnTo>
                    <a:pt x="422" y="37"/>
                  </a:lnTo>
                  <a:lnTo>
                    <a:pt x="410" y="36"/>
                  </a:lnTo>
                  <a:lnTo>
                    <a:pt x="400" y="39"/>
                  </a:lnTo>
                  <a:lnTo>
                    <a:pt x="444" y="80"/>
                  </a:lnTo>
                  <a:lnTo>
                    <a:pt x="476" y="128"/>
                  </a:lnTo>
                  <a:lnTo>
                    <a:pt x="497" y="182"/>
                  </a:lnTo>
                  <a:lnTo>
                    <a:pt x="511" y="239"/>
                  </a:lnTo>
                  <a:lnTo>
                    <a:pt x="517" y="298"/>
                  </a:lnTo>
                  <a:lnTo>
                    <a:pt x="517" y="358"/>
                  </a:lnTo>
                  <a:lnTo>
                    <a:pt x="513" y="415"/>
                  </a:lnTo>
                  <a:lnTo>
                    <a:pt x="504" y="470"/>
                  </a:lnTo>
                  <a:lnTo>
                    <a:pt x="497" y="490"/>
                  </a:lnTo>
                  <a:lnTo>
                    <a:pt x="490" y="507"/>
                  </a:lnTo>
                  <a:lnTo>
                    <a:pt x="482" y="519"/>
                  </a:lnTo>
                  <a:lnTo>
                    <a:pt x="473" y="526"/>
                  </a:lnTo>
                  <a:lnTo>
                    <a:pt x="477" y="507"/>
                  </a:lnTo>
                  <a:lnTo>
                    <a:pt x="481" y="489"/>
                  </a:lnTo>
                  <a:lnTo>
                    <a:pt x="482" y="472"/>
                  </a:lnTo>
                  <a:lnTo>
                    <a:pt x="485" y="455"/>
                  </a:lnTo>
                  <a:lnTo>
                    <a:pt x="490" y="412"/>
                  </a:lnTo>
                  <a:lnTo>
                    <a:pt x="493" y="369"/>
                  </a:lnTo>
                  <a:lnTo>
                    <a:pt x="493" y="325"/>
                  </a:lnTo>
                  <a:lnTo>
                    <a:pt x="490" y="282"/>
                  </a:lnTo>
                  <a:lnTo>
                    <a:pt x="484" y="239"/>
                  </a:lnTo>
                  <a:lnTo>
                    <a:pt x="473" y="196"/>
                  </a:lnTo>
                  <a:lnTo>
                    <a:pt x="457" y="153"/>
                  </a:lnTo>
                  <a:lnTo>
                    <a:pt x="439" y="111"/>
                  </a:lnTo>
                  <a:lnTo>
                    <a:pt x="427" y="96"/>
                  </a:lnTo>
                  <a:lnTo>
                    <a:pt x="414" y="84"/>
                  </a:lnTo>
                  <a:lnTo>
                    <a:pt x="400" y="73"/>
                  </a:lnTo>
                  <a:lnTo>
                    <a:pt x="387" y="64"/>
                  </a:lnTo>
                  <a:lnTo>
                    <a:pt x="371" y="59"/>
                  </a:lnTo>
                  <a:lnTo>
                    <a:pt x="356" y="54"/>
                  </a:lnTo>
                  <a:lnTo>
                    <a:pt x="339" y="53"/>
                  </a:lnTo>
                  <a:lnTo>
                    <a:pt x="320" y="54"/>
                  </a:lnTo>
                  <a:lnTo>
                    <a:pt x="302" y="60"/>
                  </a:lnTo>
                  <a:lnTo>
                    <a:pt x="283" y="68"/>
                  </a:lnTo>
                  <a:lnTo>
                    <a:pt x="266" y="80"/>
                  </a:lnTo>
                  <a:lnTo>
                    <a:pt x="249" y="94"/>
                  </a:lnTo>
                  <a:lnTo>
                    <a:pt x="234" y="110"/>
                  </a:lnTo>
                  <a:lnTo>
                    <a:pt x="222" y="128"/>
                  </a:lnTo>
                  <a:lnTo>
                    <a:pt x="213" y="147"/>
                  </a:lnTo>
                  <a:lnTo>
                    <a:pt x="206" y="168"/>
                  </a:lnTo>
                  <a:lnTo>
                    <a:pt x="206" y="219"/>
                  </a:lnTo>
                  <a:lnTo>
                    <a:pt x="216" y="270"/>
                  </a:lnTo>
                  <a:lnTo>
                    <a:pt x="229" y="318"/>
                  </a:lnTo>
                  <a:lnTo>
                    <a:pt x="251" y="365"/>
                  </a:lnTo>
                  <a:lnTo>
                    <a:pt x="276" y="409"/>
                  </a:lnTo>
                  <a:lnTo>
                    <a:pt x="305" y="450"/>
                  </a:lnTo>
                  <a:lnTo>
                    <a:pt x="337" y="486"/>
                  </a:lnTo>
                  <a:lnTo>
                    <a:pt x="373" y="518"/>
                  </a:lnTo>
                  <a:lnTo>
                    <a:pt x="387" y="529"/>
                  </a:lnTo>
                  <a:lnTo>
                    <a:pt x="399" y="540"/>
                  </a:lnTo>
                  <a:lnTo>
                    <a:pt x="405" y="550"/>
                  </a:lnTo>
                  <a:lnTo>
                    <a:pt x="404" y="563"/>
                  </a:lnTo>
                  <a:lnTo>
                    <a:pt x="363" y="541"/>
                  </a:lnTo>
                  <a:lnTo>
                    <a:pt x="327" y="513"/>
                  </a:lnTo>
                  <a:lnTo>
                    <a:pt x="293" y="478"/>
                  </a:lnTo>
                  <a:lnTo>
                    <a:pt x="263" y="439"/>
                  </a:lnTo>
                  <a:lnTo>
                    <a:pt x="237" y="398"/>
                  </a:lnTo>
                  <a:lnTo>
                    <a:pt x="214" y="355"/>
                  </a:lnTo>
                  <a:lnTo>
                    <a:pt x="194" y="312"/>
                  </a:lnTo>
                  <a:lnTo>
                    <a:pt x="179" y="268"/>
                  </a:lnTo>
                  <a:lnTo>
                    <a:pt x="180" y="312"/>
                  </a:lnTo>
                  <a:lnTo>
                    <a:pt x="188" y="353"/>
                  </a:lnTo>
                  <a:lnTo>
                    <a:pt x="200" y="393"/>
                  </a:lnTo>
                  <a:lnTo>
                    <a:pt x="219" y="433"/>
                  </a:lnTo>
                  <a:lnTo>
                    <a:pt x="240" y="470"/>
                  </a:lnTo>
                  <a:lnTo>
                    <a:pt x="263" y="507"/>
                  </a:lnTo>
                  <a:lnTo>
                    <a:pt x="288" y="541"/>
                  </a:lnTo>
                  <a:lnTo>
                    <a:pt x="314" y="572"/>
                  </a:lnTo>
                  <a:lnTo>
                    <a:pt x="314" y="576"/>
                  </a:lnTo>
                  <a:lnTo>
                    <a:pt x="311" y="580"/>
                  </a:lnTo>
                  <a:lnTo>
                    <a:pt x="308" y="581"/>
                  </a:lnTo>
                  <a:lnTo>
                    <a:pt x="302" y="581"/>
                  </a:lnTo>
                  <a:lnTo>
                    <a:pt x="282" y="566"/>
                  </a:lnTo>
                  <a:lnTo>
                    <a:pt x="262" y="550"/>
                  </a:lnTo>
                  <a:lnTo>
                    <a:pt x="245" y="533"/>
                  </a:lnTo>
                  <a:lnTo>
                    <a:pt x="229" y="516"/>
                  </a:lnTo>
                  <a:lnTo>
                    <a:pt x="214" y="496"/>
                  </a:lnTo>
                  <a:lnTo>
                    <a:pt x="199" y="475"/>
                  </a:lnTo>
                  <a:lnTo>
                    <a:pt x="183" y="450"/>
                  </a:lnTo>
                  <a:lnTo>
                    <a:pt x="168" y="421"/>
                  </a:lnTo>
                  <a:lnTo>
                    <a:pt x="156" y="387"/>
                  </a:lnTo>
                  <a:lnTo>
                    <a:pt x="145" y="353"/>
                  </a:lnTo>
                  <a:lnTo>
                    <a:pt x="137" y="319"/>
                  </a:lnTo>
                  <a:lnTo>
                    <a:pt x="132" y="285"/>
                  </a:lnTo>
                  <a:lnTo>
                    <a:pt x="132" y="251"/>
                  </a:lnTo>
                  <a:lnTo>
                    <a:pt x="139" y="219"/>
                  </a:lnTo>
                  <a:lnTo>
                    <a:pt x="151" y="188"/>
                  </a:lnTo>
                  <a:lnTo>
                    <a:pt x="172" y="159"/>
                  </a:lnTo>
                  <a:lnTo>
                    <a:pt x="182" y="148"/>
                  </a:lnTo>
                  <a:lnTo>
                    <a:pt x="188" y="136"/>
                  </a:lnTo>
                  <a:lnTo>
                    <a:pt x="194" y="125"/>
                  </a:lnTo>
                  <a:lnTo>
                    <a:pt x="200" y="114"/>
                  </a:lnTo>
                  <a:lnTo>
                    <a:pt x="191" y="119"/>
                  </a:lnTo>
                  <a:lnTo>
                    <a:pt x="182" y="124"/>
                  </a:lnTo>
                  <a:lnTo>
                    <a:pt x="172" y="130"/>
                  </a:lnTo>
                  <a:lnTo>
                    <a:pt x="165" y="137"/>
                  </a:lnTo>
                  <a:lnTo>
                    <a:pt x="157" y="145"/>
                  </a:lnTo>
                  <a:lnTo>
                    <a:pt x="149" y="156"/>
                  </a:lnTo>
                  <a:lnTo>
                    <a:pt x="140" y="165"/>
                  </a:lnTo>
                  <a:lnTo>
                    <a:pt x="132" y="178"/>
                  </a:lnTo>
                  <a:lnTo>
                    <a:pt x="112" y="222"/>
                  </a:lnTo>
                  <a:lnTo>
                    <a:pt x="102" y="268"/>
                  </a:lnTo>
                  <a:lnTo>
                    <a:pt x="99" y="315"/>
                  </a:lnTo>
                  <a:lnTo>
                    <a:pt x="103" y="359"/>
                  </a:lnTo>
                  <a:lnTo>
                    <a:pt x="115" y="404"/>
                  </a:lnTo>
                  <a:lnTo>
                    <a:pt x="134" y="447"/>
                  </a:lnTo>
                  <a:lnTo>
                    <a:pt x="157" y="489"/>
                  </a:lnTo>
                  <a:lnTo>
                    <a:pt x="185" y="529"/>
                  </a:lnTo>
                  <a:lnTo>
                    <a:pt x="196" y="543"/>
                  </a:lnTo>
                  <a:lnTo>
                    <a:pt x="206" y="553"/>
                  </a:lnTo>
                  <a:lnTo>
                    <a:pt x="219" y="566"/>
                  </a:lnTo>
                  <a:lnTo>
                    <a:pt x="229" y="576"/>
                  </a:lnTo>
                  <a:lnTo>
                    <a:pt x="240" y="587"/>
                  </a:lnTo>
                  <a:lnTo>
                    <a:pt x="249" y="598"/>
                  </a:lnTo>
                  <a:lnTo>
                    <a:pt x="260" y="609"/>
                  </a:lnTo>
                  <a:lnTo>
                    <a:pt x="270" y="621"/>
                  </a:lnTo>
                  <a:lnTo>
                    <a:pt x="268" y="626"/>
                  </a:lnTo>
                  <a:lnTo>
                    <a:pt x="265" y="629"/>
                  </a:lnTo>
                  <a:lnTo>
                    <a:pt x="260" y="629"/>
                  </a:lnTo>
                  <a:lnTo>
                    <a:pt x="256" y="627"/>
                  </a:lnTo>
                  <a:lnTo>
                    <a:pt x="220" y="601"/>
                  </a:lnTo>
                  <a:lnTo>
                    <a:pt x="188" y="572"/>
                  </a:lnTo>
                  <a:lnTo>
                    <a:pt x="160" y="538"/>
                  </a:lnTo>
                  <a:lnTo>
                    <a:pt x="134" y="501"/>
                  </a:lnTo>
                  <a:lnTo>
                    <a:pt x="111" y="462"/>
                  </a:lnTo>
                  <a:lnTo>
                    <a:pt x="92" y="422"/>
                  </a:lnTo>
                  <a:lnTo>
                    <a:pt x="75" y="379"/>
                  </a:lnTo>
                  <a:lnTo>
                    <a:pt x="62" y="335"/>
                  </a:lnTo>
                  <a:lnTo>
                    <a:pt x="60" y="322"/>
                  </a:lnTo>
                  <a:lnTo>
                    <a:pt x="59" y="308"/>
                  </a:lnTo>
                  <a:lnTo>
                    <a:pt x="57" y="296"/>
                  </a:lnTo>
                  <a:lnTo>
                    <a:pt x="55" y="285"/>
                  </a:lnTo>
                  <a:lnTo>
                    <a:pt x="40" y="315"/>
                  </a:lnTo>
                  <a:lnTo>
                    <a:pt x="37" y="345"/>
                  </a:lnTo>
                  <a:lnTo>
                    <a:pt x="42" y="378"/>
                  </a:lnTo>
                  <a:lnTo>
                    <a:pt x="48" y="410"/>
                  </a:lnTo>
                  <a:lnTo>
                    <a:pt x="60" y="447"/>
                  </a:lnTo>
                  <a:lnTo>
                    <a:pt x="77" y="481"/>
                  </a:lnTo>
                  <a:lnTo>
                    <a:pt x="95" y="513"/>
                  </a:lnTo>
                  <a:lnTo>
                    <a:pt x="117" y="544"/>
                  </a:lnTo>
                  <a:lnTo>
                    <a:pt x="142" y="572"/>
                  </a:lnTo>
                  <a:lnTo>
                    <a:pt x="168" y="597"/>
                  </a:lnTo>
                  <a:lnTo>
                    <a:pt x="196" y="621"/>
                  </a:lnTo>
                  <a:lnTo>
                    <a:pt x="226" y="643"/>
                  </a:lnTo>
                  <a:lnTo>
                    <a:pt x="223" y="647"/>
                  </a:lnTo>
                  <a:lnTo>
                    <a:pt x="216" y="650"/>
                  </a:lnTo>
                  <a:lnTo>
                    <a:pt x="206" y="653"/>
                  </a:lnTo>
                  <a:lnTo>
                    <a:pt x="197" y="657"/>
                  </a:lnTo>
                  <a:lnTo>
                    <a:pt x="162" y="637"/>
                  </a:lnTo>
                  <a:lnTo>
                    <a:pt x="128" y="612"/>
                  </a:lnTo>
                  <a:lnTo>
                    <a:pt x="99" y="586"/>
                  </a:lnTo>
                  <a:lnTo>
                    <a:pt x="72" y="555"/>
                  </a:lnTo>
                  <a:lnTo>
                    <a:pt x="48" y="523"/>
                  </a:lnTo>
                  <a:lnTo>
                    <a:pt x="29" y="487"/>
                  </a:lnTo>
                  <a:lnTo>
                    <a:pt x="12" y="449"/>
                  </a:lnTo>
                  <a:lnTo>
                    <a:pt x="2" y="409"/>
                  </a:lnTo>
                  <a:lnTo>
                    <a:pt x="0" y="382"/>
                  </a:lnTo>
                  <a:lnTo>
                    <a:pt x="2" y="355"/>
                  </a:lnTo>
                  <a:lnTo>
                    <a:pt x="5" y="328"/>
                  </a:lnTo>
                  <a:lnTo>
                    <a:pt x="11" y="301"/>
                  </a:lnTo>
                  <a:lnTo>
                    <a:pt x="18" y="275"/>
                  </a:lnTo>
                  <a:lnTo>
                    <a:pt x="32" y="251"/>
                  </a:lnTo>
                  <a:lnTo>
                    <a:pt x="48" y="230"/>
                  </a:lnTo>
                  <a:lnTo>
                    <a:pt x="69" y="211"/>
                  </a:lnTo>
                  <a:lnTo>
                    <a:pt x="82" y="184"/>
                  </a:lnTo>
                  <a:lnTo>
                    <a:pt x="95" y="162"/>
                  </a:lnTo>
                  <a:lnTo>
                    <a:pt x="109" y="144"/>
                  </a:lnTo>
                  <a:lnTo>
                    <a:pt x="123" y="130"/>
                  </a:lnTo>
                  <a:lnTo>
                    <a:pt x="140" y="116"/>
                  </a:lnTo>
                  <a:lnTo>
                    <a:pt x="159" y="105"/>
                  </a:lnTo>
                  <a:lnTo>
                    <a:pt x="180" y="91"/>
                  </a:lnTo>
                  <a:lnTo>
                    <a:pt x="206" y="77"/>
                  </a:lnTo>
                  <a:lnTo>
                    <a:pt x="226" y="57"/>
                  </a:lnTo>
                  <a:lnTo>
                    <a:pt x="246" y="42"/>
                  </a:lnTo>
                  <a:lnTo>
                    <a:pt x="265" y="28"/>
                  </a:lnTo>
                  <a:lnTo>
                    <a:pt x="285" y="17"/>
                  </a:lnTo>
                  <a:lnTo>
                    <a:pt x="303" y="10"/>
                  </a:lnTo>
                  <a:lnTo>
                    <a:pt x="323" y="3"/>
                  </a:lnTo>
                  <a:lnTo>
                    <a:pt x="343" y="0"/>
                  </a:lnTo>
                  <a:lnTo>
                    <a:pt x="365" y="0"/>
                  </a:lnTo>
                  <a:lnTo>
                    <a:pt x="397" y="2"/>
                  </a:lnTo>
                  <a:lnTo>
                    <a:pt x="428" y="10"/>
                  </a:lnTo>
                  <a:lnTo>
                    <a:pt x="459" y="22"/>
                  </a:lnTo>
                  <a:lnTo>
                    <a:pt x="488" y="39"/>
                  </a:lnTo>
                  <a:lnTo>
                    <a:pt x="516" y="57"/>
                  </a:lnTo>
                  <a:lnTo>
                    <a:pt x="541" y="80"/>
                  </a:lnTo>
                  <a:lnTo>
                    <a:pt x="562" y="104"/>
                  </a:lnTo>
                  <a:lnTo>
                    <a:pt x="579" y="128"/>
                  </a:lnTo>
                  <a:lnTo>
                    <a:pt x="601" y="144"/>
                  </a:lnTo>
                  <a:lnTo>
                    <a:pt x="619" y="161"/>
                  </a:lnTo>
                  <a:lnTo>
                    <a:pt x="636" y="179"/>
                  </a:lnTo>
                  <a:lnTo>
                    <a:pt x="650" y="199"/>
                  </a:lnTo>
                  <a:lnTo>
                    <a:pt x="662" y="221"/>
                  </a:lnTo>
                  <a:lnTo>
                    <a:pt x="673" y="244"/>
                  </a:lnTo>
                  <a:lnTo>
                    <a:pt x="682" y="268"/>
                  </a:lnTo>
                  <a:lnTo>
                    <a:pt x="688" y="295"/>
                  </a:lnTo>
                  <a:lnTo>
                    <a:pt x="688" y="319"/>
                  </a:lnTo>
                  <a:lnTo>
                    <a:pt x="685" y="345"/>
                  </a:lnTo>
                  <a:lnTo>
                    <a:pt x="679" y="373"/>
                  </a:lnTo>
                  <a:lnTo>
                    <a:pt x="672" y="401"/>
                  </a:lnTo>
                  <a:lnTo>
                    <a:pt x="662" y="427"/>
                  </a:lnTo>
                  <a:lnTo>
                    <a:pt x="650" y="452"/>
                  </a:lnTo>
                  <a:lnTo>
                    <a:pt x="636" y="475"/>
                  </a:lnTo>
                  <a:lnTo>
                    <a:pt x="619" y="495"/>
                  </a:lnTo>
                  <a:lnTo>
                    <a:pt x="613" y="503"/>
                  </a:lnTo>
                  <a:lnTo>
                    <a:pt x="605" y="509"/>
                  </a:lnTo>
                  <a:lnTo>
                    <a:pt x="599" y="515"/>
                  </a:lnTo>
                  <a:lnTo>
                    <a:pt x="591" y="519"/>
                  </a:lnTo>
                  <a:lnTo>
                    <a:pt x="585" y="524"/>
                  </a:lnTo>
                  <a:lnTo>
                    <a:pt x="579" y="526"/>
                  </a:lnTo>
                  <a:lnTo>
                    <a:pt x="574" y="526"/>
                  </a:lnTo>
                  <a:lnTo>
                    <a:pt x="570" y="523"/>
                  </a:lnTo>
                  <a:lnTo>
                    <a:pt x="588" y="503"/>
                  </a:lnTo>
                  <a:lnTo>
                    <a:pt x="605" y="478"/>
                  </a:lnTo>
                  <a:lnTo>
                    <a:pt x="622" y="449"/>
                  </a:lnTo>
                  <a:lnTo>
                    <a:pt x="636" y="418"/>
                  </a:lnTo>
                  <a:lnTo>
                    <a:pt x="647" y="384"/>
                  </a:lnTo>
                  <a:lnTo>
                    <a:pt x="656" y="350"/>
                  </a:lnTo>
                  <a:lnTo>
                    <a:pt x="661" y="318"/>
                  </a:lnTo>
                  <a:lnTo>
                    <a:pt x="661" y="287"/>
                  </a:lnTo>
                  <a:lnTo>
                    <a:pt x="656" y="270"/>
                  </a:lnTo>
                  <a:lnTo>
                    <a:pt x="651" y="255"/>
                  </a:lnTo>
                  <a:lnTo>
                    <a:pt x="645" y="242"/>
                  </a:lnTo>
                  <a:lnTo>
                    <a:pt x="638" y="231"/>
                  </a:lnTo>
                  <a:lnTo>
                    <a:pt x="630" y="222"/>
                  </a:lnTo>
                  <a:lnTo>
                    <a:pt x="621" y="213"/>
                  </a:lnTo>
                  <a:lnTo>
                    <a:pt x="611" y="204"/>
                  </a:lnTo>
                  <a:lnTo>
                    <a:pt x="601" y="196"/>
                  </a:lnTo>
                  <a:lnTo>
                    <a:pt x="602" y="256"/>
                  </a:lnTo>
                  <a:lnTo>
                    <a:pt x="599" y="316"/>
                  </a:lnTo>
                  <a:lnTo>
                    <a:pt x="590" y="376"/>
                  </a:lnTo>
                  <a:lnTo>
                    <a:pt x="574" y="438"/>
                  </a:lnTo>
                  <a:lnTo>
                    <a:pt x="564" y="469"/>
                  </a:lnTo>
                  <a:lnTo>
                    <a:pt x="554" y="493"/>
                  </a:lnTo>
                  <a:lnTo>
                    <a:pt x="544" y="513"/>
                  </a:lnTo>
                  <a:lnTo>
                    <a:pt x="534" y="532"/>
                  </a:lnTo>
                  <a:lnTo>
                    <a:pt x="516" y="5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15"/>
            <p:cNvSpPr>
              <a:spLocks/>
            </p:cNvSpPr>
            <p:nvPr/>
          </p:nvSpPr>
          <p:spPr bwMode="auto">
            <a:xfrm>
              <a:off x="5759450" y="425450"/>
              <a:ext cx="127000" cy="309563"/>
            </a:xfrm>
            <a:custGeom>
              <a:avLst/>
              <a:gdLst/>
              <a:ahLst/>
              <a:cxnLst>
                <a:cxn ang="0">
                  <a:pos x="24" y="14"/>
                </a:cxn>
                <a:cxn ang="0">
                  <a:pos x="41" y="5"/>
                </a:cxn>
                <a:cxn ang="0">
                  <a:pos x="59" y="0"/>
                </a:cxn>
                <a:cxn ang="0">
                  <a:pos x="79" y="2"/>
                </a:cxn>
                <a:cxn ang="0">
                  <a:pos x="110" y="22"/>
                </a:cxn>
                <a:cxn ang="0">
                  <a:pos x="136" y="68"/>
                </a:cxn>
                <a:cxn ang="0">
                  <a:pos x="150" y="124"/>
                </a:cxn>
                <a:cxn ang="0">
                  <a:pos x="156" y="179"/>
                </a:cxn>
                <a:cxn ang="0">
                  <a:pos x="161" y="236"/>
                </a:cxn>
                <a:cxn ang="0">
                  <a:pos x="159" y="298"/>
                </a:cxn>
                <a:cxn ang="0">
                  <a:pos x="151" y="330"/>
                </a:cxn>
                <a:cxn ang="0">
                  <a:pos x="145" y="329"/>
                </a:cxn>
                <a:cxn ang="0">
                  <a:pos x="144" y="293"/>
                </a:cxn>
                <a:cxn ang="0">
                  <a:pos x="139" y="225"/>
                </a:cxn>
                <a:cxn ang="0">
                  <a:pos x="125" y="158"/>
                </a:cxn>
                <a:cxn ang="0">
                  <a:pos x="104" y="93"/>
                </a:cxn>
                <a:cxn ang="0">
                  <a:pos x="77" y="56"/>
                </a:cxn>
                <a:cxn ang="0">
                  <a:pos x="56" y="53"/>
                </a:cxn>
                <a:cxn ang="0">
                  <a:pos x="36" y="79"/>
                </a:cxn>
                <a:cxn ang="0">
                  <a:pos x="31" y="124"/>
                </a:cxn>
                <a:cxn ang="0">
                  <a:pos x="42" y="170"/>
                </a:cxn>
                <a:cxn ang="0">
                  <a:pos x="59" y="215"/>
                </a:cxn>
                <a:cxn ang="0">
                  <a:pos x="76" y="258"/>
                </a:cxn>
                <a:cxn ang="0">
                  <a:pos x="99" y="296"/>
                </a:cxn>
                <a:cxn ang="0">
                  <a:pos x="124" y="332"/>
                </a:cxn>
                <a:cxn ang="0">
                  <a:pos x="147" y="370"/>
                </a:cxn>
                <a:cxn ang="0">
                  <a:pos x="142" y="389"/>
                </a:cxn>
                <a:cxn ang="0">
                  <a:pos x="124" y="369"/>
                </a:cxn>
                <a:cxn ang="0">
                  <a:pos x="93" y="330"/>
                </a:cxn>
                <a:cxn ang="0">
                  <a:pos x="54" y="264"/>
                </a:cxn>
                <a:cxn ang="0">
                  <a:pos x="22" y="193"/>
                </a:cxn>
                <a:cxn ang="0">
                  <a:pos x="4" y="121"/>
                </a:cxn>
                <a:cxn ang="0">
                  <a:pos x="2" y="68"/>
                </a:cxn>
                <a:cxn ang="0">
                  <a:pos x="11" y="36"/>
                </a:cxn>
              </a:cxnLst>
              <a:rect l="0" t="0" r="r" b="b"/>
              <a:pathLst>
                <a:path w="161" h="390">
                  <a:moveTo>
                    <a:pt x="17" y="21"/>
                  </a:moveTo>
                  <a:lnTo>
                    <a:pt x="24" y="14"/>
                  </a:lnTo>
                  <a:lnTo>
                    <a:pt x="31" y="10"/>
                  </a:lnTo>
                  <a:lnTo>
                    <a:pt x="41" y="5"/>
                  </a:lnTo>
                  <a:lnTo>
                    <a:pt x="50" y="2"/>
                  </a:lnTo>
                  <a:lnTo>
                    <a:pt x="59" y="0"/>
                  </a:lnTo>
                  <a:lnTo>
                    <a:pt x="70" y="0"/>
                  </a:lnTo>
                  <a:lnTo>
                    <a:pt x="79" y="2"/>
                  </a:lnTo>
                  <a:lnTo>
                    <a:pt x="88" y="4"/>
                  </a:lnTo>
                  <a:lnTo>
                    <a:pt x="110" y="22"/>
                  </a:lnTo>
                  <a:lnTo>
                    <a:pt x="125" y="44"/>
                  </a:lnTo>
                  <a:lnTo>
                    <a:pt x="136" y="68"/>
                  </a:lnTo>
                  <a:lnTo>
                    <a:pt x="145" y="94"/>
                  </a:lnTo>
                  <a:lnTo>
                    <a:pt x="150" y="124"/>
                  </a:lnTo>
                  <a:lnTo>
                    <a:pt x="153" y="151"/>
                  </a:lnTo>
                  <a:lnTo>
                    <a:pt x="156" y="179"/>
                  </a:lnTo>
                  <a:lnTo>
                    <a:pt x="159" y="205"/>
                  </a:lnTo>
                  <a:lnTo>
                    <a:pt x="161" y="236"/>
                  </a:lnTo>
                  <a:lnTo>
                    <a:pt x="161" y="267"/>
                  </a:lnTo>
                  <a:lnTo>
                    <a:pt x="159" y="298"/>
                  </a:lnTo>
                  <a:lnTo>
                    <a:pt x="156" y="329"/>
                  </a:lnTo>
                  <a:lnTo>
                    <a:pt x="151" y="330"/>
                  </a:lnTo>
                  <a:lnTo>
                    <a:pt x="148" y="330"/>
                  </a:lnTo>
                  <a:lnTo>
                    <a:pt x="145" y="329"/>
                  </a:lnTo>
                  <a:lnTo>
                    <a:pt x="142" y="325"/>
                  </a:lnTo>
                  <a:lnTo>
                    <a:pt x="144" y="293"/>
                  </a:lnTo>
                  <a:lnTo>
                    <a:pt x="142" y="259"/>
                  </a:lnTo>
                  <a:lnTo>
                    <a:pt x="139" y="225"/>
                  </a:lnTo>
                  <a:lnTo>
                    <a:pt x="133" y="191"/>
                  </a:lnTo>
                  <a:lnTo>
                    <a:pt x="125" y="158"/>
                  </a:lnTo>
                  <a:lnTo>
                    <a:pt x="116" y="125"/>
                  </a:lnTo>
                  <a:lnTo>
                    <a:pt x="104" y="93"/>
                  </a:lnTo>
                  <a:lnTo>
                    <a:pt x="88" y="61"/>
                  </a:lnTo>
                  <a:lnTo>
                    <a:pt x="77" y="56"/>
                  </a:lnTo>
                  <a:lnTo>
                    <a:pt x="67" y="53"/>
                  </a:lnTo>
                  <a:lnTo>
                    <a:pt x="56" y="53"/>
                  </a:lnTo>
                  <a:lnTo>
                    <a:pt x="47" y="57"/>
                  </a:lnTo>
                  <a:lnTo>
                    <a:pt x="36" y="79"/>
                  </a:lnTo>
                  <a:lnTo>
                    <a:pt x="31" y="102"/>
                  </a:lnTo>
                  <a:lnTo>
                    <a:pt x="31" y="124"/>
                  </a:lnTo>
                  <a:lnTo>
                    <a:pt x="34" y="147"/>
                  </a:lnTo>
                  <a:lnTo>
                    <a:pt x="42" y="170"/>
                  </a:lnTo>
                  <a:lnTo>
                    <a:pt x="50" y="193"/>
                  </a:lnTo>
                  <a:lnTo>
                    <a:pt x="59" y="215"/>
                  </a:lnTo>
                  <a:lnTo>
                    <a:pt x="67" y="238"/>
                  </a:lnTo>
                  <a:lnTo>
                    <a:pt x="76" y="258"/>
                  </a:lnTo>
                  <a:lnTo>
                    <a:pt x="88" y="278"/>
                  </a:lnTo>
                  <a:lnTo>
                    <a:pt x="99" y="296"/>
                  </a:lnTo>
                  <a:lnTo>
                    <a:pt x="111" y="313"/>
                  </a:lnTo>
                  <a:lnTo>
                    <a:pt x="124" y="332"/>
                  </a:lnTo>
                  <a:lnTo>
                    <a:pt x="136" y="350"/>
                  </a:lnTo>
                  <a:lnTo>
                    <a:pt x="147" y="370"/>
                  </a:lnTo>
                  <a:lnTo>
                    <a:pt x="156" y="390"/>
                  </a:lnTo>
                  <a:lnTo>
                    <a:pt x="142" y="389"/>
                  </a:lnTo>
                  <a:lnTo>
                    <a:pt x="133" y="381"/>
                  </a:lnTo>
                  <a:lnTo>
                    <a:pt x="124" y="369"/>
                  </a:lnTo>
                  <a:lnTo>
                    <a:pt x="113" y="359"/>
                  </a:lnTo>
                  <a:lnTo>
                    <a:pt x="93" y="330"/>
                  </a:lnTo>
                  <a:lnTo>
                    <a:pt x="73" y="298"/>
                  </a:lnTo>
                  <a:lnTo>
                    <a:pt x="54" y="264"/>
                  </a:lnTo>
                  <a:lnTo>
                    <a:pt x="37" y="228"/>
                  </a:lnTo>
                  <a:lnTo>
                    <a:pt x="22" y="193"/>
                  </a:lnTo>
                  <a:lnTo>
                    <a:pt x="11" y="158"/>
                  </a:lnTo>
                  <a:lnTo>
                    <a:pt x="4" y="121"/>
                  </a:lnTo>
                  <a:lnTo>
                    <a:pt x="0" y="84"/>
                  </a:lnTo>
                  <a:lnTo>
                    <a:pt x="2" y="68"/>
                  </a:lnTo>
                  <a:lnTo>
                    <a:pt x="7" y="53"/>
                  </a:lnTo>
                  <a:lnTo>
                    <a:pt x="11" y="36"/>
                  </a:lnTo>
                  <a:lnTo>
                    <a:pt x="17" y="2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16"/>
            <p:cNvSpPr>
              <a:spLocks/>
            </p:cNvSpPr>
            <p:nvPr/>
          </p:nvSpPr>
          <p:spPr bwMode="auto">
            <a:xfrm>
              <a:off x="6510338" y="1106488"/>
              <a:ext cx="84138" cy="134938"/>
            </a:xfrm>
            <a:custGeom>
              <a:avLst/>
              <a:gdLst/>
              <a:ahLst/>
              <a:cxnLst>
                <a:cxn ang="0">
                  <a:pos x="0" y="31"/>
                </a:cxn>
                <a:cxn ang="0">
                  <a:pos x="2" y="40"/>
                </a:cxn>
                <a:cxn ang="0">
                  <a:pos x="8" y="51"/>
                </a:cxn>
                <a:cxn ang="0">
                  <a:pos x="12" y="65"/>
                </a:cxn>
                <a:cxn ang="0">
                  <a:pos x="17" y="77"/>
                </a:cxn>
                <a:cxn ang="0">
                  <a:pos x="22" y="92"/>
                </a:cxn>
                <a:cxn ang="0">
                  <a:pos x="28" y="108"/>
                </a:cxn>
                <a:cxn ang="0">
                  <a:pos x="32" y="122"/>
                </a:cxn>
                <a:cxn ang="0">
                  <a:pos x="36" y="131"/>
                </a:cxn>
                <a:cxn ang="0">
                  <a:pos x="34" y="140"/>
                </a:cxn>
                <a:cxn ang="0">
                  <a:pos x="34" y="148"/>
                </a:cxn>
                <a:cxn ang="0">
                  <a:pos x="39" y="156"/>
                </a:cxn>
                <a:cxn ang="0">
                  <a:pos x="52" y="162"/>
                </a:cxn>
                <a:cxn ang="0">
                  <a:pos x="68" y="166"/>
                </a:cxn>
                <a:cxn ang="0">
                  <a:pos x="77" y="169"/>
                </a:cxn>
                <a:cxn ang="0">
                  <a:pos x="85" y="169"/>
                </a:cxn>
                <a:cxn ang="0">
                  <a:pos x="97" y="163"/>
                </a:cxn>
                <a:cxn ang="0">
                  <a:pos x="106" y="151"/>
                </a:cxn>
                <a:cxn ang="0">
                  <a:pos x="108" y="134"/>
                </a:cxn>
                <a:cxn ang="0">
                  <a:pos x="105" y="116"/>
                </a:cxn>
                <a:cxn ang="0">
                  <a:pos x="103" y="100"/>
                </a:cxn>
                <a:cxn ang="0">
                  <a:pos x="102" y="88"/>
                </a:cxn>
                <a:cxn ang="0">
                  <a:pos x="99" y="74"/>
                </a:cxn>
                <a:cxn ang="0">
                  <a:pos x="94" y="60"/>
                </a:cxn>
                <a:cxn ang="0">
                  <a:pos x="91" y="51"/>
                </a:cxn>
                <a:cxn ang="0">
                  <a:pos x="88" y="42"/>
                </a:cxn>
                <a:cxn ang="0">
                  <a:pos x="82" y="31"/>
                </a:cxn>
                <a:cxn ang="0">
                  <a:pos x="76" y="20"/>
                </a:cxn>
                <a:cxn ang="0">
                  <a:pos x="68" y="12"/>
                </a:cxn>
                <a:cxn ang="0">
                  <a:pos x="63" y="8"/>
                </a:cxn>
                <a:cxn ang="0">
                  <a:pos x="60" y="3"/>
                </a:cxn>
                <a:cxn ang="0">
                  <a:pos x="56" y="0"/>
                </a:cxn>
                <a:cxn ang="0">
                  <a:pos x="45" y="0"/>
                </a:cxn>
                <a:cxn ang="0">
                  <a:pos x="29" y="3"/>
                </a:cxn>
                <a:cxn ang="0">
                  <a:pos x="17" y="6"/>
                </a:cxn>
                <a:cxn ang="0">
                  <a:pos x="9" y="8"/>
                </a:cxn>
                <a:cxn ang="0">
                  <a:pos x="6" y="9"/>
                </a:cxn>
                <a:cxn ang="0">
                  <a:pos x="0" y="31"/>
                </a:cxn>
              </a:cxnLst>
              <a:rect l="0" t="0" r="r" b="b"/>
              <a:pathLst>
                <a:path w="108" h="169">
                  <a:moveTo>
                    <a:pt x="0" y="31"/>
                  </a:moveTo>
                  <a:lnTo>
                    <a:pt x="2" y="40"/>
                  </a:lnTo>
                  <a:lnTo>
                    <a:pt x="8" y="51"/>
                  </a:lnTo>
                  <a:lnTo>
                    <a:pt x="12" y="65"/>
                  </a:lnTo>
                  <a:lnTo>
                    <a:pt x="17" y="77"/>
                  </a:lnTo>
                  <a:lnTo>
                    <a:pt x="22" y="92"/>
                  </a:lnTo>
                  <a:lnTo>
                    <a:pt x="28" y="108"/>
                  </a:lnTo>
                  <a:lnTo>
                    <a:pt x="32" y="122"/>
                  </a:lnTo>
                  <a:lnTo>
                    <a:pt x="36" y="131"/>
                  </a:lnTo>
                  <a:lnTo>
                    <a:pt x="34" y="140"/>
                  </a:lnTo>
                  <a:lnTo>
                    <a:pt x="34" y="148"/>
                  </a:lnTo>
                  <a:lnTo>
                    <a:pt x="39" y="156"/>
                  </a:lnTo>
                  <a:lnTo>
                    <a:pt x="52" y="162"/>
                  </a:lnTo>
                  <a:lnTo>
                    <a:pt x="68" y="166"/>
                  </a:lnTo>
                  <a:lnTo>
                    <a:pt x="77" y="169"/>
                  </a:lnTo>
                  <a:lnTo>
                    <a:pt x="85" y="169"/>
                  </a:lnTo>
                  <a:lnTo>
                    <a:pt x="97" y="163"/>
                  </a:lnTo>
                  <a:lnTo>
                    <a:pt x="106" y="151"/>
                  </a:lnTo>
                  <a:lnTo>
                    <a:pt x="108" y="134"/>
                  </a:lnTo>
                  <a:lnTo>
                    <a:pt x="105" y="116"/>
                  </a:lnTo>
                  <a:lnTo>
                    <a:pt x="103" y="100"/>
                  </a:lnTo>
                  <a:lnTo>
                    <a:pt x="102" y="88"/>
                  </a:lnTo>
                  <a:lnTo>
                    <a:pt x="99" y="74"/>
                  </a:lnTo>
                  <a:lnTo>
                    <a:pt x="94" y="60"/>
                  </a:lnTo>
                  <a:lnTo>
                    <a:pt x="91" y="51"/>
                  </a:lnTo>
                  <a:lnTo>
                    <a:pt x="88" y="42"/>
                  </a:lnTo>
                  <a:lnTo>
                    <a:pt x="82" y="31"/>
                  </a:lnTo>
                  <a:lnTo>
                    <a:pt x="76" y="20"/>
                  </a:lnTo>
                  <a:lnTo>
                    <a:pt x="68" y="12"/>
                  </a:lnTo>
                  <a:lnTo>
                    <a:pt x="63" y="8"/>
                  </a:lnTo>
                  <a:lnTo>
                    <a:pt x="60" y="3"/>
                  </a:lnTo>
                  <a:lnTo>
                    <a:pt x="56" y="0"/>
                  </a:lnTo>
                  <a:lnTo>
                    <a:pt x="45" y="0"/>
                  </a:lnTo>
                  <a:lnTo>
                    <a:pt x="29" y="3"/>
                  </a:lnTo>
                  <a:lnTo>
                    <a:pt x="17" y="6"/>
                  </a:lnTo>
                  <a:lnTo>
                    <a:pt x="9" y="8"/>
                  </a:lnTo>
                  <a:lnTo>
                    <a:pt x="6" y="9"/>
                  </a:lnTo>
                  <a:lnTo>
                    <a:pt x="0" y="31"/>
                  </a:lnTo>
                  <a:close/>
                </a:path>
              </a:pathLst>
            </a:custGeom>
            <a:solidFill>
              <a:srgbClr val="FFFF7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17"/>
            <p:cNvSpPr>
              <a:spLocks/>
            </p:cNvSpPr>
            <p:nvPr/>
          </p:nvSpPr>
          <p:spPr bwMode="auto">
            <a:xfrm>
              <a:off x="6597650" y="1103313"/>
              <a:ext cx="90488" cy="122238"/>
            </a:xfrm>
            <a:custGeom>
              <a:avLst/>
              <a:gdLst/>
              <a:ahLst/>
              <a:cxnLst>
                <a:cxn ang="0">
                  <a:pos x="0" y="37"/>
                </a:cxn>
                <a:cxn ang="0">
                  <a:pos x="5" y="42"/>
                </a:cxn>
                <a:cxn ang="0">
                  <a:pos x="15" y="56"/>
                </a:cxn>
                <a:cxn ang="0">
                  <a:pos x="26" y="73"/>
                </a:cxn>
                <a:cxn ang="0">
                  <a:pos x="32" y="88"/>
                </a:cxn>
                <a:cxn ang="0">
                  <a:pos x="34" y="104"/>
                </a:cxn>
                <a:cxn ang="0">
                  <a:pos x="35" y="124"/>
                </a:cxn>
                <a:cxn ang="0">
                  <a:pos x="40" y="141"/>
                </a:cxn>
                <a:cxn ang="0">
                  <a:pos x="51" y="151"/>
                </a:cxn>
                <a:cxn ang="0">
                  <a:pos x="57" y="153"/>
                </a:cxn>
                <a:cxn ang="0">
                  <a:pos x="65" y="154"/>
                </a:cxn>
                <a:cxn ang="0">
                  <a:pos x="71" y="153"/>
                </a:cxn>
                <a:cxn ang="0">
                  <a:pos x="79" y="151"/>
                </a:cxn>
                <a:cxn ang="0">
                  <a:pos x="85" y="150"/>
                </a:cxn>
                <a:cxn ang="0">
                  <a:pos x="91" y="147"/>
                </a:cxn>
                <a:cxn ang="0">
                  <a:pos x="96" y="144"/>
                </a:cxn>
                <a:cxn ang="0">
                  <a:pos x="100" y="139"/>
                </a:cxn>
                <a:cxn ang="0">
                  <a:pos x="108" y="133"/>
                </a:cxn>
                <a:cxn ang="0">
                  <a:pos x="112" y="125"/>
                </a:cxn>
                <a:cxn ang="0">
                  <a:pos x="114" y="114"/>
                </a:cxn>
                <a:cxn ang="0">
                  <a:pos x="109" y="94"/>
                </a:cxn>
                <a:cxn ang="0">
                  <a:pos x="103" y="71"/>
                </a:cxn>
                <a:cxn ang="0">
                  <a:pos x="96" y="51"/>
                </a:cxn>
                <a:cxn ang="0">
                  <a:pos x="88" y="34"/>
                </a:cxn>
                <a:cxn ang="0">
                  <a:pos x="77" y="20"/>
                </a:cxn>
                <a:cxn ang="0">
                  <a:pos x="69" y="11"/>
                </a:cxn>
                <a:cxn ang="0">
                  <a:pos x="65" y="5"/>
                </a:cxn>
                <a:cxn ang="0">
                  <a:pos x="60" y="2"/>
                </a:cxn>
                <a:cxn ang="0">
                  <a:pos x="51" y="0"/>
                </a:cxn>
                <a:cxn ang="0">
                  <a:pos x="45" y="2"/>
                </a:cxn>
                <a:cxn ang="0">
                  <a:pos x="37" y="7"/>
                </a:cxn>
                <a:cxn ang="0">
                  <a:pos x="28" y="13"/>
                </a:cxn>
                <a:cxn ang="0">
                  <a:pos x="20" y="19"/>
                </a:cxn>
                <a:cxn ang="0">
                  <a:pos x="12" y="25"/>
                </a:cxn>
                <a:cxn ang="0">
                  <a:pos x="6" y="31"/>
                </a:cxn>
                <a:cxn ang="0">
                  <a:pos x="2" y="36"/>
                </a:cxn>
                <a:cxn ang="0">
                  <a:pos x="0" y="37"/>
                </a:cxn>
              </a:cxnLst>
              <a:rect l="0" t="0" r="r" b="b"/>
              <a:pathLst>
                <a:path w="114" h="154">
                  <a:moveTo>
                    <a:pt x="0" y="37"/>
                  </a:moveTo>
                  <a:lnTo>
                    <a:pt x="5" y="42"/>
                  </a:lnTo>
                  <a:lnTo>
                    <a:pt x="15" y="56"/>
                  </a:lnTo>
                  <a:lnTo>
                    <a:pt x="26" y="73"/>
                  </a:lnTo>
                  <a:lnTo>
                    <a:pt x="32" y="88"/>
                  </a:lnTo>
                  <a:lnTo>
                    <a:pt x="34" y="104"/>
                  </a:lnTo>
                  <a:lnTo>
                    <a:pt x="35" y="124"/>
                  </a:lnTo>
                  <a:lnTo>
                    <a:pt x="40" y="141"/>
                  </a:lnTo>
                  <a:lnTo>
                    <a:pt x="51" y="151"/>
                  </a:lnTo>
                  <a:lnTo>
                    <a:pt x="57" y="153"/>
                  </a:lnTo>
                  <a:lnTo>
                    <a:pt x="65" y="154"/>
                  </a:lnTo>
                  <a:lnTo>
                    <a:pt x="71" y="153"/>
                  </a:lnTo>
                  <a:lnTo>
                    <a:pt x="79" y="151"/>
                  </a:lnTo>
                  <a:lnTo>
                    <a:pt x="85" y="150"/>
                  </a:lnTo>
                  <a:lnTo>
                    <a:pt x="91" y="147"/>
                  </a:lnTo>
                  <a:lnTo>
                    <a:pt x="96" y="144"/>
                  </a:lnTo>
                  <a:lnTo>
                    <a:pt x="100" y="139"/>
                  </a:lnTo>
                  <a:lnTo>
                    <a:pt x="108" y="133"/>
                  </a:lnTo>
                  <a:lnTo>
                    <a:pt x="112" y="125"/>
                  </a:lnTo>
                  <a:lnTo>
                    <a:pt x="114" y="114"/>
                  </a:lnTo>
                  <a:lnTo>
                    <a:pt x="109" y="94"/>
                  </a:lnTo>
                  <a:lnTo>
                    <a:pt x="103" y="71"/>
                  </a:lnTo>
                  <a:lnTo>
                    <a:pt x="96" y="51"/>
                  </a:lnTo>
                  <a:lnTo>
                    <a:pt x="88" y="34"/>
                  </a:lnTo>
                  <a:lnTo>
                    <a:pt x="77" y="20"/>
                  </a:lnTo>
                  <a:lnTo>
                    <a:pt x="69" y="11"/>
                  </a:lnTo>
                  <a:lnTo>
                    <a:pt x="65" y="5"/>
                  </a:lnTo>
                  <a:lnTo>
                    <a:pt x="60" y="2"/>
                  </a:lnTo>
                  <a:lnTo>
                    <a:pt x="51" y="0"/>
                  </a:lnTo>
                  <a:lnTo>
                    <a:pt x="45" y="2"/>
                  </a:lnTo>
                  <a:lnTo>
                    <a:pt x="37" y="7"/>
                  </a:lnTo>
                  <a:lnTo>
                    <a:pt x="28" y="13"/>
                  </a:lnTo>
                  <a:lnTo>
                    <a:pt x="20" y="19"/>
                  </a:lnTo>
                  <a:lnTo>
                    <a:pt x="12" y="25"/>
                  </a:lnTo>
                  <a:lnTo>
                    <a:pt x="6" y="31"/>
                  </a:lnTo>
                  <a:lnTo>
                    <a:pt x="2" y="36"/>
                  </a:lnTo>
                  <a:lnTo>
                    <a:pt x="0" y="37"/>
                  </a:lnTo>
                  <a:close/>
                </a:path>
              </a:pathLst>
            </a:custGeom>
            <a:solidFill>
              <a:srgbClr val="FFFF7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auto">
            <a:xfrm>
              <a:off x="6691313" y="1093788"/>
              <a:ext cx="74613" cy="134938"/>
            </a:xfrm>
            <a:custGeom>
              <a:avLst/>
              <a:gdLst/>
              <a:ahLst/>
              <a:cxnLst>
                <a:cxn ang="0">
                  <a:pos x="94" y="133"/>
                </a:cxn>
                <a:cxn ang="0">
                  <a:pos x="96" y="112"/>
                </a:cxn>
                <a:cxn ang="0">
                  <a:pos x="91" y="83"/>
                </a:cxn>
                <a:cxn ang="0">
                  <a:pos x="83" y="52"/>
                </a:cxn>
                <a:cxn ang="0">
                  <a:pos x="74" y="32"/>
                </a:cxn>
                <a:cxn ang="0">
                  <a:pos x="63" y="20"/>
                </a:cxn>
                <a:cxn ang="0">
                  <a:pos x="52" y="9"/>
                </a:cxn>
                <a:cxn ang="0">
                  <a:pos x="40" y="2"/>
                </a:cxn>
                <a:cxn ang="0">
                  <a:pos x="29" y="0"/>
                </a:cxn>
                <a:cxn ang="0">
                  <a:pos x="19" y="3"/>
                </a:cxn>
                <a:cxn ang="0">
                  <a:pos x="9" y="8"/>
                </a:cxn>
                <a:cxn ang="0">
                  <a:pos x="3" y="12"/>
                </a:cxn>
                <a:cxn ang="0">
                  <a:pos x="2" y="20"/>
                </a:cxn>
                <a:cxn ang="0">
                  <a:pos x="0" y="31"/>
                </a:cxn>
                <a:cxn ang="0">
                  <a:pos x="0" y="42"/>
                </a:cxn>
                <a:cxn ang="0">
                  <a:pos x="2" y="55"/>
                </a:cxn>
                <a:cxn ang="0">
                  <a:pos x="6" y="71"/>
                </a:cxn>
                <a:cxn ang="0">
                  <a:pos x="14" y="94"/>
                </a:cxn>
                <a:cxn ang="0">
                  <a:pos x="23" y="125"/>
                </a:cxn>
                <a:cxn ang="0">
                  <a:pos x="34" y="154"/>
                </a:cxn>
                <a:cxn ang="0">
                  <a:pos x="45" y="169"/>
                </a:cxn>
                <a:cxn ang="0">
                  <a:pos x="57" y="169"/>
                </a:cxn>
                <a:cxn ang="0">
                  <a:pos x="68" y="165"/>
                </a:cxn>
                <a:cxn ang="0">
                  <a:pos x="79" y="160"/>
                </a:cxn>
                <a:cxn ang="0">
                  <a:pos x="82" y="157"/>
                </a:cxn>
                <a:cxn ang="0">
                  <a:pos x="94" y="133"/>
                </a:cxn>
              </a:cxnLst>
              <a:rect l="0" t="0" r="r" b="b"/>
              <a:pathLst>
                <a:path w="96" h="169">
                  <a:moveTo>
                    <a:pt x="94" y="133"/>
                  </a:moveTo>
                  <a:lnTo>
                    <a:pt x="96" y="112"/>
                  </a:lnTo>
                  <a:lnTo>
                    <a:pt x="91" y="83"/>
                  </a:lnTo>
                  <a:lnTo>
                    <a:pt x="83" y="52"/>
                  </a:lnTo>
                  <a:lnTo>
                    <a:pt x="74" y="32"/>
                  </a:lnTo>
                  <a:lnTo>
                    <a:pt x="63" y="20"/>
                  </a:lnTo>
                  <a:lnTo>
                    <a:pt x="52" y="9"/>
                  </a:lnTo>
                  <a:lnTo>
                    <a:pt x="40" y="2"/>
                  </a:lnTo>
                  <a:lnTo>
                    <a:pt x="29" y="0"/>
                  </a:lnTo>
                  <a:lnTo>
                    <a:pt x="19" y="3"/>
                  </a:lnTo>
                  <a:lnTo>
                    <a:pt x="9" y="8"/>
                  </a:lnTo>
                  <a:lnTo>
                    <a:pt x="3" y="12"/>
                  </a:lnTo>
                  <a:lnTo>
                    <a:pt x="2" y="20"/>
                  </a:lnTo>
                  <a:lnTo>
                    <a:pt x="0" y="31"/>
                  </a:lnTo>
                  <a:lnTo>
                    <a:pt x="0" y="42"/>
                  </a:lnTo>
                  <a:lnTo>
                    <a:pt x="2" y="55"/>
                  </a:lnTo>
                  <a:lnTo>
                    <a:pt x="6" y="71"/>
                  </a:lnTo>
                  <a:lnTo>
                    <a:pt x="14" y="94"/>
                  </a:lnTo>
                  <a:lnTo>
                    <a:pt x="23" y="125"/>
                  </a:lnTo>
                  <a:lnTo>
                    <a:pt x="34" y="154"/>
                  </a:lnTo>
                  <a:lnTo>
                    <a:pt x="45" y="169"/>
                  </a:lnTo>
                  <a:lnTo>
                    <a:pt x="57" y="169"/>
                  </a:lnTo>
                  <a:lnTo>
                    <a:pt x="68" y="165"/>
                  </a:lnTo>
                  <a:lnTo>
                    <a:pt x="79" y="160"/>
                  </a:lnTo>
                  <a:lnTo>
                    <a:pt x="82" y="157"/>
                  </a:lnTo>
                  <a:lnTo>
                    <a:pt x="94" y="133"/>
                  </a:lnTo>
                  <a:close/>
                </a:path>
              </a:pathLst>
            </a:custGeom>
            <a:solidFill>
              <a:srgbClr val="FFFF7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9"/>
            <p:cNvSpPr>
              <a:spLocks/>
            </p:cNvSpPr>
            <p:nvPr/>
          </p:nvSpPr>
          <p:spPr bwMode="auto">
            <a:xfrm>
              <a:off x="6769100" y="1089025"/>
              <a:ext cx="73025" cy="134938"/>
            </a:xfrm>
            <a:custGeom>
              <a:avLst/>
              <a:gdLst/>
              <a:ahLst/>
              <a:cxnLst>
                <a:cxn ang="0">
                  <a:pos x="86" y="154"/>
                </a:cxn>
                <a:cxn ang="0">
                  <a:pos x="92" y="140"/>
                </a:cxn>
                <a:cxn ang="0">
                  <a:pos x="91" y="120"/>
                </a:cxn>
                <a:cxn ang="0">
                  <a:pos x="84" y="97"/>
                </a:cxn>
                <a:cxn ang="0">
                  <a:pos x="80" y="74"/>
                </a:cxn>
                <a:cxn ang="0">
                  <a:pos x="74" y="51"/>
                </a:cxn>
                <a:cxn ang="0">
                  <a:pos x="63" y="29"/>
                </a:cxn>
                <a:cxn ang="0">
                  <a:pos x="52" y="11"/>
                </a:cxn>
                <a:cxn ang="0">
                  <a:pos x="43" y="3"/>
                </a:cxn>
                <a:cxn ang="0">
                  <a:pos x="35" y="1"/>
                </a:cxn>
                <a:cxn ang="0">
                  <a:pos x="27" y="0"/>
                </a:cxn>
                <a:cxn ang="0">
                  <a:pos x="20" y="3"/>
                </a:cxn>
                <a:cxn ang="0">
                  <a:pos x="12" y="9"/>
                </a:cxn>
                <a:cxn ang="0">
                  <a:pos x="6" y="17"/>
                </a:cxn>
                <a:cxn ang="0">
                  <a:pos x="1" y="25"/>
                </a:cxn>
                <a:cxn ang="0">
                  <a:pos x="0" y="34"/>
                </a:cxn>
                <a:cxn ang="0">
                  <a:pos x="1" y="48"/>
                </a:cxn>
                <a:cxn ang="0">
                  <a:pos x="10" y="75"/>
                </a:cxn>
                <a:cxn ang="0">
                  <a:pos x="26" y="115"/>
                </a:cxn>
                <a:cxn ang="0">
                  <a:pos x="38" y="152"/>
                </a:cxn>
                <a:cxn ang="0">
                  <a:pos x="44" y="169"/>
                </a:cxn>
                <a:cxn ang="0">
                  <a:pos x="86" y="154"/>
                </a:cxn>
              </a:cxnLst>
              <a:rect l="0" t="0" r="r" b="b"/>
              <a:pathLst>
                <a:path w="92" h="169">
                  <a:moveTo>
                    <a:pt x="86" y="154"/>
                  </a:moveTo>
                  <a:lnTo>
                    <a:pt x="92" y="140"/>
                  </a:lnTo>
                  <a:lnTo>
                    <a:pt x="91" y="120"/>
                  </a:lnTo>
                  <a:lnTo>
                    <a:pt x="84" y="97"/>
                  </a:lnTo>
                  <a:lnTo>
                    <a:pt x="80" y="74"/>
                  </a:lnTo>
                  <a:lnTo>
                    <a:pt x="74" y="51"/>
                  </a:lnTo>
                  <a:lnTo>
                    <a:pt x="63" y="29"/>
                  </a:lnTo>
                  <a:lnTo>
                    <a:pt x="52" y="11"/>
                  </a:lnTo>
                  <a:lnTo>
                    <a:pt x="43" y="3"/>
                  </a:lnTo>
                  <a:lnTo>
                    <a:pt x="35" y="1"/>
                  </a:lnTo>
                  <a:lnTo>
                    <a:pt x="27" y="0"/>
                  </a:lnTo>
                  <a:lnTo>
                    <a:pt x="20" y="3"/>
                  </a:lnTo>
                  <a:lnTo>
                    <a:pt x="12" y="9"/>
                  </a:lnTo>
                  <a:lnTo>
                    <a:pt x="6" y="17"/>
                  </a:lnTo>
                  <a:lnTo>
                    <a:pt x="1" y="25"/>
                  </a:lnTo>
                  <a:lnTo>
                    <a:pt x="0" y="34"/>
                  </a:lnTo>
                  <a:lnTo>
                    <a:pt x="1" y="48"/>
                  </a:lnTo>
                  <a:lnTo>
                    <a:pt x="10" y="75"/>
                  </a:lnTo>
                  <a:lnTo>
                    <a:pt x="26" y="115"/>
                  </a:lnTo>
                  <a:lnTo>
                    <a:pt x="38" y="152"/>
                  </a:lnTo>
                  <a:lnTo>
                    <a:pt x="44" y="169"/>
                  </a:lnTo>
                  <a:lnTo>
                    <a:pt x="86" y="154"/>
                  </a:lnTo>
                  <a:close/>
                </a:path>
              </a:pathLst>
            </a:custGeom>
            <a:solidFill>
              <a:srgbClr val="FFFF7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0"/>
            <p:cNvSpPr>
              <a:spLocks/>
            </p:cNvSpPr>
            <p:nvPr/>
          </p:nvSpPr>
          <p:spPr bwMode="auto">
            <a:xfrm>
              <a:off x="6840538" y="1084263"/>
              <a:ext cx="84138" cy="112713"/>
            </a:xfrm>
            <a:custGeom>
              <a:avLst/>
              <a:gdLst/>
              <a:ahLst/>
              <a:cxnLst>
                <a:cxn ang="0">
                  <a:pos x="56" y="135"/>
                </a:cxn>
                <a:cxn ang="0">
                  <a:pos x="63" y="137"/>
                </a:cxn>
                <a:cxn ang="0">
                  <a:pos x="70" y="140"/>
                </a:cxn>
                <a:cxn ang="0">
                  <a:pos x="78" y="141"/>
                </a:cxn>
                <a:cxn ang="0">
                  <a:pos x="86" y="141"/>
                </a:cxn>
                <a:cxn ang="0">
                  <a:pos x="93" y="141"/>
                </a:cxn>
                <a:cxn ang="0">
                  <a:pos x="100" y="138"/>
                </a:cxn>
                <a:cxn ang="0">
                  <a:pos x="103" y="135"/>
                </a:cxn>
                <a:cxn ang="0">
                  <a:pos x="104" y="129"/>
                </a:cxn>
                <a:cxn ang="0">
                  <a:pos x="101" y="109"/>
                </a:cxn>
                <a:cxn ang="0">
                  <a:pos x="93" y="81"/>
                </a:cxn>
                <a:cxn ang="0">
                  <a:pos x="84" y="54"/>
                </a:cxn>
                <a:cxn ang="0">
                  <a:pos x="75" y="35"/>
                </a:cxn>
                <a:cxn ang="0">
                  <a:pos x="64" y="24"/>
                </a:cxn>
                <a:cxn ang="0">
                  <a:pos x="53" y="12"/>
                </a:cxn>
                <a:cxn ang="0">
                  <a:pos x="41" y="3"/>
                </a:cxn>
                <a:cxn ang="0">
                  <a:pos x="30" y="0"/>
                </a:cxn>
                <a:cxn ang="0">
                  <a:pos x="21" y="1"/>
                </a:cxn>
                <a:cxn ang="0">
                  <a:pos x="13" y="6"/>
                </a:cxn>
                <a:cxn ang="0">
                  <a:pos x="7" y="10"/>
                </a:cxn>
                <a:cxn ang="0">
                  <a:pos x="4" y="12"/>
                </a:cxn>
                <a:cxn ang="0">
                  <a:pos x="3" y="15"/>
                </a:cxn>
                <a:cxn ang="0">
                  <a:pos x="1" y="23"/>
                </a:cxn>
                <a:cxn ang="0">
                  <a:pos x="0" y="32"/>
                </a:cxn>
                <a:cxn ang="0">
                  <a:pos x="1" y="41"/>
                </a:cxn>
                <a:cxn ang="0">
                  <a:pos x="6" y="47"/>
                </a:cxn>
                <a:cxn ang="0">
                  <a:pos x="12" y="60"/>
                </a:cxn>
                <a:cxn ang="0">
                  <a:pos x="21" y="75"/>
                </a:cxn>
                <a:cxn ang="0">
                  <a:pos x="32" y="92"/>
                </a:cxn>
                <a:cxn ang="0">
                  <a:pos x="41" y="108"/>
                </a:cxn>
                <a:cxn ang="0">
                  <a:pos x="49" y="121"/>
                </a:cxn>
                <a:cxn ang="0">
                  <a:pos x="55" y="132"/>
                </a:cxn>
                <a:cxn ang="0">
                  <a:pos x="56" y="135"/>
                </a:cxn>
              </a:cxnLst>
              <a:rect l="0" t="0" r="r" b="b"/>
              <a:pathLst>
                <a:path w="104" h="141">
                  <a:moveTo>
                    <a:pt x="56" y="135"/>
                  </a:moveTo>
                  <a:lnTo>
                    <a:pt x="63" y="137"/>
                  </a:lnTo>
                  <a:lnTo>
                    <a:pt x="70" y="140"/>
                  </a:lnTo>
                  <a:lnTo>
                    <a:pt x="78" y="141"/>
                  </a:lnTo>
                  <a:lnTo>
                    <a:pt x="86" y="141"/>
                  </a:lnTo>
                  <a:lnTo>
                    <a:pt x="93" y="141"/>
                  </a:lnTo>
                  <a:lnTo>
                    <a:pt x="100" y="138"/>
                  </a:lnTo>
                  <a:lnTo>
                    <a:pt x="103" y="135"/>
                  </a:lnTo>
                  <a:lnTo>
                    <a:pt x="104" y="129"/>
                  </a:lnTo>
                  <a:lnTo>
                    <a:pt x="101" y="109"/>
                  </a:lnTo>
                  <a:lnTo>
                    <a:pt x="93" y="81"/>
                  </a:lnTo>
                  <a:lnTo>
                    <a:pt x="84" y="54"/>
                  </a:lnTo>
                  <a:lnTo>
                    <a:pt x="75" y="35"/>
                  </a:lnTo>
                  <a:lnTo>
                    <a:pt x="64" y="24"/>
                  </a:lnTo>
                  <a:lnTo>
                    <a:pt x="53" y="12"/>
                  </a:lnTo>
                  <a:lnTo>
                    <a:pt x="41" y="3"/>
                  </a:lnTo>
                  <a:lnTo>
                    <a:pt x="30" y="0"/>
                  </a:lnTo>
                  <a:lnTo>
                    <a:pt x="21" y="1"/>
                  </a:lnTo>
                  <a:lnTo>
                    <a:pt x="13" y="6"/>
                  </a:lnTo>
                  <a:lnTo>
                    <a:pt x="7" y="10"/>
                  </a:lnTo>
                  <a:lnTo>
                    <a:pt x="4" y="12"/>
                  </a:lnTo>
                  <a:lnTo>
                    <a:pt x="3" y="15"/>
                  </a:lnTo>
                  <a:lnTo>
                    <a:pt x="1" y="23"/>
                  </a:lnTo>
                  <a:lnTo>
                    <a:pt x="0" y="32"/>
                  </a:lnTo>
                  <a:lnTo>
                    <a:pt x="1" y="41"/>
                  </a:lnTo>
                  <a:lnTo>
                    <a:pt x="6" y="47"/>
                  </a:lnTo>
                  <a:lnTo>
                    <a:pt x="12" y="60"/>
                  </a:lnTo>
                  <a:lnTo>
                    <a:pt x="21" y="75"/>
                  </a:lnTo>
                  <a:lnTo>
                    <a:pt x="32" y="92"/>
                  </a:lnTo>
                  <a:lnTo>
                    <a:pt x="41" y="108"/>
                  </a:lnTo>
                  <a:lnTo>
                    <a:pt x="49" y="121"/>
                  </a:lnTo>
                  <a:lnTo>
                    <a:pt x="55" y="132"/>
                  </a:lnTo>
                  <a:lnTo>
                    <a:pt x="56" y="135"/>
                  </a:lnTo>
                  <a:close/>
                </a:path>
              </a:pathLst>
            </a:custGeom>
            <a:solidFill>
              <a:srgbClr val="FFFF7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1"/>
            <p:cNvSpPr>
              <a:spLocks/>
            </p:cNvSpPr>
            <p:nvPr/>
          </p:nvSpPr>
          <p:spPr bwMode="auto">
            <a:xfrm>
              <a:off x="6900863" y="973138"/>
              <a:ext cx="174625" cy="336550"/>
            </a:xfrm>
            <a:custGeom>
              <a:avLst/>
              <a:gdLst/>
              <a:ahLst/>
              <a:cxnLst>
                <a:cxn ang="0">
                  <a:pos x="25" y="112"/>
                </a:cxn>
                <a:cxn ang="0">
                  <a:pos x="5" y="87"/>
                </a:cxn>
                <a:cxn ang="0">
                  <a:pos x="0" y="57"/>
                </a:cxn>
                <a:cxn ang="0">
                  <a:pos x="8" y="20"/>
                </a:cxn>
                <a:cxn ang="0">
                  <a:pos x="20" y="4"/>
                </a:cxn>
                <a:cxn ang="0">
                  <a:pos x="34" y="1"/>
                </a:cxn>
                <a:cxn ang="0">
                  <a:pos x="49" y="0"/>
                </a:cxn>
                <a:cxn ang="0">
                  <a:pos x="60" y="0"/>
                </a:cxn>
                <a:cxn ang="0">
                  <a:pos x="65" y="6"/>
                </a:cxn>
                <a:cxn ang="0">
                  <a:pos x="83" y="38"/>
                </a:cxn>
                <a:cxn ang="0">
                  <a:pos x="100" y="69"/>
                </a:cxn>
                <a:cxn ang="0">
                  <a:pos x="114" y="89"/>
                </a:cxn>
                <a:cxn ang="0">
                  <a:pos x="129" y="109"/>
                </a:cxn>
                <a:cxn ang="0">
                  <a:pos x="143" y="127"/>
                </a:cxn>
                <a:cxn ang="0">
                  <a:pos x="156" y="141"/>
                </a:cxn>
                <a:cxn ang="0">
                  <a:pos x="171" y="158"/>
                </a:cxn>
                <a:cxn ang="0">
                  <a:pos x="186" y="178"/>
                </a:cxn>
                <a:cxn ang="0">
                  <a:pos x="200" y="200"/>
                </a:cxn>
                <a:cxn ang="0">
                  <a:pos x="213" y="234"/>
                </a:cxn>
                <a:cxn ang="0">
                  <a:pos x="220" y="280"/>
                </a:cxn>
                <a:cxn ang="0">
                  <a:pos x="209" y="305"/>
                </a:cxn>
                <a:cxn ang="0">
                  <a:pos x="185" y="331"/>
                </a:cxn>
                <a:cxn ang="0">
                  <a:pos x="171" y="335"/>
                </a:cxn>
                <a:cxn ang="0">
                  <a:pos x="154" y="337"/>
                </a:cxn>
                <a:cxn ang="0">
                  <a:pos x="136" y="340"/>
                </a:cxn>
                <a:cxn ang="0">
                  <a:pos x="122" y="341"/>
                </a:cxn>
                <a:cxn ang="0">
                  <a:pos x="106" y="415"/>
                </a:cxn>
                <a:cxn ang="0">
                  <a:pos x="62" y="417"/>
                </a:cxn>
                <a:cxn ang="0">
                  <a:pos x="49" y="382"/>
                </a:cxn>
                <a:cxn ang="0">
                  <a:pos x="43" y="354"/>
                </a:cxn>
                <a:cxn ang="0">
                  <a:pos x="37" y="303"/>
                </a:cxn>
                <a:cxn ang="0">
                  <a:pos x="46" y="255"/>
                </a:cxn>
                <a:cxn ang="0">
                  <a:pos x="49" y="211"/>
                </a:cxn>
                <a:cxn ang="0">
                  <a:pos x="51" y="172"/>
                </a:cxn>
                <a:cxn ang="0">
                  <a:pos x="34" y="126"/>
                </a:cxn>
              </a:cxnLst>
              <a:rect l="0" t="0" r="r" b="b"/>
              <a:pathLst>
                <a:path w="220" h="425">
                  <a:moveTo>
                    <a:pt x="29" y="117"/>
                  </a:moveTo>
                  <a:lnTo>
                    <a:pt x="25" y="112"/>
                  </a:lnTo>
                  <a:lnTo>
                    <a:pt x="15" y="101"/>
                  </a:lnTo>
                  <a:lnTo>
                    <a:pt x="5" y="87"/>
                  </a:lnTo>
                  <a:lnTo>
                    <a:pt x="0" y="72"/>
                  </a:lnTo>
                  <a:lnTo>
                    <a:pt x="0" y="57"/>
                  </a:lnTo>
                  <a:lnTo>
                    <a:pt x="3" y="37"/>
                  </a:lnTo>
                  <a:lnTo>
                    <a:pt x="8" y="20"/>
                  </a:lnTo>
                  <a:lnTo>
                    <a:pt x="14" y="7"/>
                  </a:lnTo>
                  <a:lnTo>
                    <a:pt x="20" y="4"/>
                  </a:lnTo>
                  <a:lnTo>
                    <a:pt x="26" y="3"/>
                  </a:lnTo>
                  <a:lnTo>
                    <a:pt x="34" y="1"/>
                  </a:lnTo>
                  <a:lnTo>
                    <a:pt x="43" y="1"/>
                  </a:lnTo>
                  <a:lnTo>
                    <a:pt x="49" y="0"/>
                  </a:lnTo>
                  <a:lnTo>
                    <a:pt x="55" y="0"/>
                  </a:lnTo>
                  <a:lnTo>
                    <a:pt x="60" y="0"/>
                  </a:lnTo>
                  <a:lnTo>
                    <a:pt x="62" y="0"/>
                  </a:lnTo>
                  <a:lnTo>
                    <a:pt x="65" y="6"/>
                  </a:lnTo>
                  <a:lnTo>
                    <a:pt x="72" y="20"/>
                  </a:lnTo>
                  <a:lnTo>
                    <a:pt x="83" y="38"/>
                  </a:lnTo>
                  <a:lnTo>
                    <a:pt x="94" y="58"/>
                  </a:lnTo>
                  <a:lnTo>
                    <a:pt x="100" y="69"/>
                  </a:lnTo>
                  <a:lnTo>
                    <a:pt x="106" y="78"/>
                  </a:lnTo>
                  <a:lnTo>
                    <a:pt x="114" y="89"/>
                  </a:lnTo>
                  <a:lnTo>
                    <a:pt x="122" y="100"/>
                  </a:lnTo>
                  <a:lnTo>
                    <a:pt x="129" y="109"/>
                  </a:lnTo>
                  <a:lnTo>
                    <a:pt x="137" y="120"/>
                  </a:lnTo>
                  <a:lnTo>
                    <a:pt x="143" y="127"/>
                  </a:lnTo>
                  <a:lnTo>
                    <a:pt x="149" y="135"/>
                  </a:lnTo>
                  <a:lnTo>
                    <a:pt x="156" y="141"/>
                  </a:lnTo>
                  <a:lnTo>
                    <a:pt x="163" y="150"/>
                  </a:lnTo>
                  <a:lnTo>
                    <a:pt x="171" y="158"/>
                  </a:lnTo>
                  <a:lnTo>
                    <a:pt x="179" y="167"/>
                  </a:lnTo>
                  <a:lnTo>
                    <a:pt x="186" y="178"/>
                  </a:lnTo>
                  <a:lnTo>
                    <a:pt x="194" y="189"/>
                  </a:lnTo>
                  <a:lnTo>
                    <a:pt x="200" y="200"/>
                  </a:lnTo>
                  <a:lnTo>
                    <a:pt x="205" y="211"/>
                  </a:lnTo>
                  <a:lnTo>
                    <a:pt x="213" y="234"/>
                  </a:lnTo>
                  <a:lnTo>
                    <a:pt x="219" y="258"/>
                  </a:lnTo>
                  <a:lnTo>
                    <a:pt x="220" y="280"/>
                  </a:lnTo>
                  <a:lnTo>
                    <a:pt x="217" y="294"/>
                  </a:lnTo>
                  <a:lnTo>
                    <a:pt x="209" y="305"/>
                  </a:lnTo>
                  <a:lnTo>
                    <a:pt x="197" y="318"/>
                  </a:lnTo>
                  <a:lnTo>
                    <a:pt x="185" y="331"/>
                  </a:lnTo>
                  <a:lnTo>
                    <a:pt x="176" y="335"/>
                  </a:lnTo>
                  <a:lnTo>
                    <a:pt x="171" y="335"/>
                  </a:lnTo>
                  <a:lnTo>
                    <a:pt x="163" y="337"/>
                  </a:lnTo>
                  <a:lnTo>
                    <a:pt x="154" y="337"/>
                  </a:lnTo>
                  <a:lnTo>
                    <a:pt x="145" y="338"/>
                  </a:lnTo>
                  <a:lnTo>
                    <a:pt x="136" y="340"/>
                  </a:lnTo>
                  <a:lnTo>
                    <a:pt x="128" y="340"/>
                  </a:lnTo>
                  <a:lnTo>
                    <a:pt x="122" y="341"/>
                  </a:lnTo>
                  <a:lnTo>
                    <a:pt x="120" y="341"/>
                  </a:lnTo>
                  <a:lnTo>
                    <a:pt x="106" y="415"/>
                  </a:lnTo>
                  <a:lnTo>
                    <a:pt x="65" y="425"/>
                  </a:lnTo>
                  <a:lnTo>
                    <a:pt x="62" y="417"/>
                  </a:lnTo>
                  <a:lnTo>
                    <a:pt x="55" y="400"/>
                  </a:lnTo>
                  <a:lnTo>
                    <a:pt x="49" y="382"/>
                  </a:lnTo>
                  <a:lnTo>
                    <a:pt x="46" y="368"/>
                  </a:lnTo>
                  <a:lnTo>
                    <a:pt x="43" y="354"/>
                  </a:lnTo>
                  <a:lnTo>
                    <a:pt x="38" y="329"/>
                  </a:lnTo>
                  <a:lnTo>
                    <a:pt x="37" y="303"/>
                  </a:lnTo>
                  <a:lnTo>
                    <a:pt x="40" y="278"/>
                  </a:lnTo>
                  <a:lnTo>
                    <a:pt x="46" y="255"/>
                  </a:lnTo>
                  <a:lnTo>
                    <a:pt x="49" y="232"/>
                  </a:lnTo>
                  <a:lnTo>
                    <a:pt x="49" y="211"/>
                  </a:lnTo>
                  <a:lnTo>
                    <a:pt x="52" y="194"/>
                  </a:lnTo>
                  <a:lnTo>
                    <a:pt x="51" y="172"/>
                  </a:lnTo>
                  <a:lnTo>
                    <a:pt x="43" y="147"/>
                  </a:lnTo>
                  <a:lnTo>
                    <a:pt x="34" y="126"/>
                  </a:lnTo>
                  <a:lnTo>
                    <a:pt x="29" y="117"/>
                  </a:lnTo>
                  <a:close/>
                </a:path>
              </a:pathLst>
            </a:custGeom>
            <a:solidFill>
              <a:srgbClr val="FFFF7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22"/>
            <p:cNvSpPr>
              <a:spLocks/>
            </p:cNvSpPr>
            <p:nvPr/>
          </p:nvSpPr>
          <p:spPr bwMode="auto">
            <a:xfrm>
              <a:off x="7073900" y="1054100"/>
              <a:ext cx="609600" cy="552450"/>
            </a:xfrm>
            <a:custGeom>
              <a:avLst/>
              <a:gdLst/>
              <a:ahLst/>
              <a:cxnLst>
                <a:cxn ang="0">
                  <a:pos x="277" y="46"/>
                </a:cxn>
                <a:cxn ang="0">
                  <a:pos x="236" y="38"/>
                </a:cxn>
                <a:cxn ang="0">
                  <a:pos x="207" y="32"/>
                </a:cxn>
                <a:cxn ang="0">
                  <a:pos x="176" y="20"/>
                </a:cxn>
                <a:cxn ang="0">
                  <a:pos x="123" y="3"/>
                </a:cxn>
                <a:cxn ang="0">
                  <a:pos x="77" y="1"/>
                </a:cxn>
                <a:cxn ang="0">
                  <a:pos x="43" y="11"/>
                </a:cxn>
                <a:cxn ang="0">
                  <a:pos x="19" y="29"/>
                </a:cxn>
                <a:cxn ang="0">
                  <a:pos x="0" y="83"/>
                </a:cxn>
                <a:cxn ang="0">
                  <a:pos x="14" y="134"/>
                </a:cxn>
                <a:cxn ang="0">
                  <a:pos x="42" y="161"/>
                </a:cxn>
                <a:cxn ang="0">
                  <a:pos x="54" y="163"/>
                </a:cxn>
                <a:cxn ang="0">
                  <a:pos x="77" y="163"/>
                </a:cxn>
                <a:cxn ang="0">
                  <a:pos x="93" y="158"/>
                </a:cxn>
                <a:cxn ang="0">
                  <a:pos x="122" y="131"/>
                </a:cxn>
                <a:cxn ang="0">
                  <a:pos x="146" y="104"/>
                </a:cxn>
                <a:cxn ang="0">
                  <a:pos x="233" y="112"/>
                </a:cxn>
                <a:cxn ang="0">
                  <a:pos x="247" y="175"/>
                </a:cxn>
                <a:cxn ang="0">
                  <a:pos x="270" y="192"/>
                </a:cxn>
                <a:cxn ang="0">
                  <a:pos x="293" y="198"/>
                </a:cxn>
                <a:cxn ang="0">
                  <a:pos x="308" y="200"/>
                </a:cxn>
                <a:cxn ang="0">
                  <a:pos x="330" y="248"/>
                </a:cxn>
                <a:cxn ang="0">
                  <a:pos x="354" y="316"/>
                </a:cxn>
                <a:cxn ang="0">
                  <a:pos x="381" y="386"/>
                </a:cxn>
                <a:cxn ang="0">
                  <a:pos x="379" y="450"/>
                </a:cxn>
                <a:cxn ang="0">
                  <a:pos x="351" y="545"/>
                </a:cxn>
                <a:cxn ang="0">
                  <a:pos x="330" y="641"/>
                </a:cxn>
                <a:cxn ang="0">
                  <a:pos x="342" y="687"/>
                </a:cxn>
                <a:cxn ang="0">
                  <a:pos x="384" y="691"/>
                </a:cxn>
                <a:cxn ang="0">
                  <a:pos x="421" y="674"/>
                </a:cxn>
                <a:cxn ang="0">
                  <a:pos x="447" y="650"/>
                </a:cxn>
                <a:cxn ang="0">
                  <a:pos x="451" y="590"/>
                </a:cxn>
                <a:cxn ang="0">
                  <a:pos x="467" y="545"/>
                </a:cxn>
                <a:cxn ang="0">
                  <a:pos x="501" y="519"/>
                </a:cxn>
                <a:cxn ang="0">
                  <a:pos x="508" y="483"/>
                </a:cxn>
                <a:cxn ang="0">
                  <a:pos x="525" y="497"/>
                </a:cxn>
                <a:cxn ang="0">
                  <a:pos x="552" y="528"/>
                </a:cxn>
                <a:cxn ang="0">
                  <a:pos x="604" y="527"/>
                </a:cxn>
                <a:cxn ang="0">
                  <a:pos x="645" y="500"/>
                </a:cxn>
                <a:cxn ang="0">
                  <a:pos x="676" y="470"/>
                </a:cxn>
                <a:cxn ang="0">
                  <a:pos x="709" y="440"/>
                </a:cxn>
                <a:cxn ang="0">
                  <a:pos x="746" y="402"/>
                </a:cxn>
                <a:cxn ang="0">
                  <a:pos x="767" y="360"/>
                </a:cxn>
                <a:cxn ang="0">
                  <a:pos x="764" y="322"/>
                </a:cxn>
                <a:cxn ang="0">
                  <a:pos x="746" y="274"/>
                </a:cxn>
                <a:cxn ang="0">
                  <a:pos x="706" y="232"/>
                </a:cxn>
                <a:cxn ang="0">
                  <a:pos x="642" y="198"/>
                </a:cxn>
                <a:cxn ang="0">
                  <a:pos x="570" y="169"/>
                </a:cxn>
                <a:cxn ang="0">
                  <a:pos x="508" y="149"/>
                </a:cxn>
                <a:cxn ang="0">
                  <a:pos x="427" y="121"/>
                </a:cxn>
                <a:cxn ang="0">
                  <a:pos x="361" y="98"/>
                </a:cxn>
                <a:cxn ang="0">
                  <a:pos x="341" y="83"/>
                </a:cxn>
                <a:cxn ang="0">
                  <a:pos x="311" y="61"/>
                </a:cxn>
                <a:cxn ang="0">
                  <a:pos x="294" y="49"/>
                </a:cxn>
              </a:cxnLst>
              <a:rect l="0" t="0" r="r" b="b"/>
              <a:pathLst>
                <a:path w="769" h="694">
                  <a:moveTo>
                    <a:pt x="294" y="49"/>
                  </a:moveTo>
                  <a:lnTo>
                    <a:pt x="288" y="49"/>
                  </a:lnTo>
                  <a:lnTo>
                    <a:pt x="277" y="46"/>
                  </a:lnTo>
                  <a:lnTo>
                    <a:pt x="265" y="44"/>
                  </a:lnTo>
                  <a:lnTo>
                    <a:pt x="250" y="41"/>
                  </a:lnTo>
                  <a:lnTo>
                    <a:pt x="236" y="38"/>
                  </a:lnTo>
                  <a:lnTo>
                    <a:pt x="222" y="35"/>
                  </a:lnTo>
                  <a:lnTo>
                    <a:pt x="213" y="34"/>
                  </a:lnTo>
                  <a:lnTo>
                    <a:pt x="207" y="32"/>
                  </a:lnTo>
                  <a:lnTo>
                    <a:pt x="200" y="29"/>
                  </a:lnTo>
                  <a:lnTo>
                    <a:pt x="190" y="26"/>
                  </a:lnTo>
                  <a:lnTo>
                    <a:pt x="176" y="20"/>
                  </a:lnTo>
                  <a:lnTo>
                    <a:pt x="160" y="14"/>
                  </a:lnTo>
                  <a:lnTo>
                    <a:pt x="142" y="7"/>
                  </a:lnTo>
                  <a:lnTo>
                    <a:pt x="123" y="3"/>
                  </a:lnTo>
                  <a:lnTo>
                    <a:pt x="106" y="0"/>
                  </a:lnTo>
                  <a:lnTo>
                    <a:pt x="91" y="0"/>
                  </a:lnTo>
                  <a:lnTo>
                    <a:pt x="77" y="1"/>
                  </a:lnTo>
                  <a:lnTo>
                    <a:pt x="65" y="3"/>
                  </a:lnTo>
                  <a:lnTo>
                    <a:pt x="54" y="7"/>
                  </a:lnTo>
                  <a:lnTo>
                    <a:pt x="43" y="11"/>
                  </a:lnTo>
                  <a:lnTo>
                    <a:pt x="34" y="17"/>
                  </a:lnTo>
                  <a:lnTo>
                    <a:pt x="26" y="23"/>
                  </a:lnTo>
                  <a:lnTo>
                    <a:pt x="19" y="29"/>
                  </a:lnTo>
                  <a:lnTo>
                    <a:pt x="12" y="37"/>
                  </a:lnTo>
                  <a:lnTo>
                    <a:pt x="3" y="58"/>
                  </a:lnTo>
                  <a:lnTo>
                    <a:pt x="0" y="83"/>
                  </a:lnTo>
                  <a:lnTo>
                    <a:pt x="2" y="108"/>
                  </a:lnTo>
                  <a:lnTo>
                    <a:pt x="6" y="123"/>
                  </a:lnTo>
                  <a:lnTo>
                    <a:pt x="14" y="134"/>
                  </a:lnTo>
                  <a:lnTo>
                    <a:pt x="26" y="146"/>
                  </a:lnTo>
                  <a:lnTo>
                    <a:pt x="37" y="157"/>
                  </a:lnTo>
                  <a:lnTo>
                    <a:pt x="42" y="161"/>
                  </a:lnTo>
                  <a:lnTo>
                    <a:pt x="43" y="161"/>
                  </a:lnTo>
                  <a:lnTo>
                    <a:pt x="48" y="161"/>
                  </a:lnTo>
                  <a:lnTo>
                    <a:pt x="54" y="163"/>
                  </a:lnTo>
                  <a:lnTo>
                    <a:pt x="62" y="163"/>
                  </a:lnTo>
                  <a:lnTo>
                    <a:pt x="69" y="163"/>
                  </a:lnTo>
                  <a:lnTo>
                    <a:pt x="77" y="163"/>
                  </a:lnTo>
                  <a:lnTo>
                    <a:pt x="83" y="163"/>
                  </a:lnTo>
                  <a:lnTo>
                    <a:pt x="88" y="161"/>
                  </a:lnTo>
                  <a:lnTo>
                    <a:pt x="93" y="158"/>
                  </a:lnTo>
                  <a:lnTo>
                    <a:pt x="102" y="151"/>
                  </a:lnTo>
                  <a:lnTo>
                    <a:pt x="111" y="141"/>
                  </a:lnTo>
                  <a:lnTo>
                    <a:pt x="122" y="131"/>
                  </a:lnTo>
                  <a:lnTo>
                    <a:pt x="131" y="120"/>
                  </a:lnTo>
                  <a:lnTo>
                    <a:pt x="140" y="111"/>
                  </a:lnTo>
                  <a:lnTo>
                    <a:pt x="146" y="104"/>
                  </a:lnTo>
                  <a:lnTo>
                    <a:pt x="148" y="101"/>
                  </a:lnTo>
                  <a:lnTo>
                    <a:pt x="233" y="104"/>
                  </a:lnTo>
                  <a:lnTo>
                    <a:pt x="233" y="112"/>
                  </a:lnTo>
                  <a:lnTo>
                    <a:pt x="233" y="132"/>
                  </a:lnTo>
                  <a:lnTo>
                    <a:pt x="237" y="155"/>
                  </a:lnTo>
                  <a:lnTo>
                    <a:pt x="247" y="175"/>
                  </a:lnTo>
                  <a:lnTo>
                    <a:pt x="254" y="182"/>
                  </a:lnTo>
                  <a:lnTo>
                    <a:pt x="262" y="188"/>
                  </a:lnTo>
                  <a:lnTo>
                    <a:pt x="270" y="192"/>
                  </a:lnTo>
                  <a:lnTo>
                    <a:pt x="277" y="195"/>
                  </a:lnTo>
                  <a:lnTo>
                    <a:pt x="285" y="198"/>
                  </a:lnTo>
                  <a:lnTo>
                    <a:pt x="293" y="198"/>
                  </a:lnTo>
                  <a:lnTo>
                    <a:pt x="299" y="198"/>
                  </a:lnTo>
                  <a:lnTo>
                    <a:pt x="304" y="197"/>
                  </a:lnTo>
                  <a:lnTo>
                    <a:pt x="308" y="200"/>
                  </a:lnTo>
                  <a:lnTo>
                    <a:pt x="314" y="211"/>
                  </a:lnTo>
                  <a:lnTo>
                    <a:pt x="322" y="228"/>
                  </a:lnTo>
                  <a:lnTo>
                    <a:pt x="330" y="248"/>
                  </a:lnTo>
                  <a:lnTo>
                    <a:pt x="337" y="271"/>
                  </a:lnTo>
                  <a:lnTo>
                    <a:pt x="347" y="294"/>
                  </a:lnTo>
                  <a:lnTo>
                    <a:pt x="354" y="316"/>
                  </a:lnTo>
                  <a:lnTo>
                    <a:pt x="362" y="332"/>
                  </a:lnTo>
                  <a:lnTo>
                    <a:pt x="374" y="362"/>
                  </a:lnTo>
                  <a:lnTo>
                    <a:pt x="381" y="386"/>
                  </a:lnTo>
                  <a:lnTo>
                    <a:pt x="384" y="411"/>
                  </a:lnTo>
                  <a:lnTo>
                    <a:pt x="382" y="433"/>
                  </a:lnTo>
                  <a:lnTo>
                    <a:pt x="379" y="450"/>
                  </a:lnTo>
                  <a:lnTo>
                    <a:pt x="371" y="476"/>
                  </a:lnTo>
                  <a:lnTo>
                    <a:pt x="362" y="510"/>
                  </a:lnTo>
                  <a:lnTo>
                    <a:pt x="351" y="545"/>
                  </a:lnTo>
                  <a:lnTo>
                    <a:pt x="342" y="582"/>
                  </a:lnTo>
                  <a:lnTo>
                    <a:pt x="334" y="614"/>
                  </a:lnTo>
                  <a:lnTo>
                    <a:pt x="330" y="641"/>
                  </a:lnTo>
                  <a:lnTo>
                    <a:pt x="330" y="656"/>
                  </a:lnTo>
                  <a:lnTo>
                    <a:pt x="336" y="674"/>
                  </a:lnTo>
                  <a:lnTo>
                    <a:pt x="342" y="687"/>
                  </a:lnTo>
                  <a:lnTo>
                    <a:pt x="353" y="693"/>
                  </a:lnTo>
                  <a:lnTo>
                    <a:pt x="371" y="694"/>
                  </a:lnTo>
                  <a:lnTo>
                    <a:pt x="384" y="691"/>
                  </a:lnTo>
                  <a:lnTo>
                    <a:pt x="396" y="688"/>
                  </a:lnTo>
                  <a:lnTo>
                    <a:pt x="408" y="682"/>
                  </a:lnTo>
                  <a:lnTo>
                    <a:pt x="421" y="674"/>
                  </a:lnTo>
                  <a:lnTo>
                    <a:pt x="431" y="667"/>
                  </a:lnTo>
                  <a:lnTo>
                    <a:pt x="439" y="659"/>
                  </a:lnTo>
                  <a:lnTo>
                    <a:pt x="447" y="650"/>
                  </a:lnTo>
                  <a:lnTo>
                    <a:pt x="450" y="642"/>
                  </a:lnTo>
                  <a:lnTo>
                    <a:pt x="451" y="619"/>
                  </a:lnTo>
                  <a:lnTo>
                    <a:pt x="451" y="590"/>
                  </a:lnTo>
                  <a:lnTo>
                    <a:pt x="451" y="565"/>
                  </a:lnTo>
                  <a:lnTo>
                    <a:pt x="456" y="551"/>
                  </a:lnTo>
                  <a:lnTo>
                    <a:pt x="467" y="545"/>
                  </a:lnTo>
                  <a:lnTo>
                    <a:pt x="479" y="537"/>
                  </a:lnTo>
                  <a:lnTo>
                    <a:pt x="491" y="528"/>
                  </a:lnTo>
                  <a:lnTo>
                    <a:pt x="501" y="519"/>
                  </a:lnTo>
                  <a:lnTo>
                    <a:pt x="505" y="507"/>
                  </a:lnTo>
                  <a:lnTo>
                    <a:pt x="507" y="493"/>
                  </a:lnTo>
                  <a:lnTo>
                    <a:pt x="508" y="483"/>
                  </a:lnTo>
                  <a:lnTo>
                    <a:pt x="515" y="483"/>
                  </a:lnTo>
                  <a:lnTo>
                    <a:pt x="519" y="488"/>
                  </a:lnTo>
                  <a:lnTo>
                    <a:pt x="525" y="497"/>
                  </a:lnTo>
                  <a:lnTo>
                    <a:pt x="532" y="508"/>
                  </a:lnTo>
                  <a:lnTo>
                    <a:pt x="541" y="519"/>
                  </a:lnTo>
                  <a:lnTo>
                    <a:pt x="552" y="528"/>
                  </a:lnTo>
                  <a:lnTo>
                    <a:pt x="565" y="533"/>
                  </a:lnTo>
                  <a:lnTo>
                    <a:pt x="582" y="533"/>
                  </a:lnTo>
                  <a:lnTo>
                    <a:pt x="604" y="527"/>
                  </a:lnTo>
                  <a:lnTo>
                    <a:pt x="619" y="519"/>
                  </a:lnTo>
                  <a:lnTo>
                    <a:pt x="633" y="510"/>
                  </a:lnTo>
                  <a:lnTo>
                    <a:pt x="645" y="500"/>
                  </a:lnTo>
                  <a:lnTo>
                    <a:pt x="656" y="490"/>
                  </a:lnTo>
                  <a:lnTo>
                    <a:pt x="667" y="480"/>
                  </a:lnTo>
                  <a:lnTo>
                    <a:pt x="676" y="470"/>
                  </a:lnTo>
                  <a:lnTo>
                    <a:pt x="687" y="460"/>
                  </a:lnTo>
                  <a:lnTo>
                    <a:pt x="698" y="451"/>
                  </a:lnTo>
                  <a:lnTo>
                    <a:pt x="709" y="440"/>
                  </a:lnTo>
                  <a:lnTo>
                    <a:pt x="721" y="428"/>
                  </a:lnTo>
                  <a:lnTo>
                    <a:pt x="733" y="416"/>
                  </a:lnTo>
                  <a:lnTo>
                    <a:pt x="746" y="402"/>
                  </a:lnTo>
                  <a:lnTo>
                    <a:pt x="755" y="386"/>
                  </a:lnTo>
                  <a:lnTo>
                    <a:pt x="763" y="373"/>
                  </a:lnTo>
                  <a:lnTo>
                    <a:pt x="767" y="360"/>
                  </a:lnTo>
                  <a:lnTo>
                    <a:pt x="769" y="348"/>
                  </a:lnTo>
                  <a:lnTo>
                    <a:pt x="767" y="336"/>
                  </a:lnTo>
                  <a:lnTo>
                    <a:pt x="764" y="322"/>
                  </a:lnTo>
                  <a:lnTo>
                    <a:pt x="759" y="306"/>
                  </a:lnTo>
                  <a:lnTo>
                    <a:pt x="753" y="289"/>
                  </a:lnTo>
                  <a:lnTo>
                    <a:pt x="746" y="274"/>
                  </a:lnTo>
                  <a:lnTo>
                    <a:pt x="735" y="259"/>
                  </a:lnTo>
                  <a:lnTo>
                    <a:pt x="722" y="245"/>
                  </a:lnTo>
                  <a:lnTo>
                    <a:pt x="706" y="232"/>
                  </a:lnTo>
                  <a:lnTo>
                    <a:pt x="687" y="222"/>
                  </a:lnTo>
                  <a:lnTo>
                    <a:pt x="665" y="209"/>
                  </a:lnTo>
                  <a:lnTo>
                    <a:pt x="642" y="198"/>
                  </a:lnTo>
                  <a:lnTo>
                    <a:pt x="618" y="188"/>
                  </a:lnTo>
                  <a:lnTo>
                    <a:pt x="593" y="178"/>
                  </a:lnTo>
                  <a:lnTo>
                    <a:pt x="570" y="169"/>
                  </a:lnTo>
                  <a:lnTo>
                    <a:pt x="548" y="161"/>
                  </a:lnTo>
                  <a:lnTo>
                    <a:pt x="530" y="155"/>
                  </a:lnTo>
                  <a:lnTo>
                    <a:pt x="508" y="149"/>
                  </a:lnTo>
                  <a:lnTo>
                    <a:pt x="484" y="140"/>
                  </a:lnTo>
                  <a:lnTo>
                    <a:pt x="456" y="131"/>
                  </a:lnTo>
                  <a:lnTo>
                    <a:pt x="427" y="121"/>
                  </a:lnTo>
                  <a:lnTo>
                    <a:pt x="401" y="112"/>
                  </a:lnTo>
                  <a:lnTo>
                    <a:pt x="377" y="104"/>
                  </a:lnTo>
                  <a:lnTo>
                    <a:pt x="361" y="98"/>
                  </a:lnTo>
                  <a:lnTo>
                    <a:pt x="353" y="94"/>
                  </a:lnTo>
                  <a:lnTo>
                    <a:pt x="348" y="89"/>
                  </a:lnTo>
                  <a:lnTo>
                    <a:pt x="341" y="83"/>
                  </a:lnTo>
                  <a:lnTo>
                    <a:pt x="331" y="75"/>
                  </a:lnTo>
                  <a:lnTo>
                    <a:pt x="320" y="68"/>
                  </a:lnTo>
                  <a:lnTo>
                    <a:pt x="311" y="61"/>
                  </a:lnTo>
                  <a:lnTo>
                    <a:pt x="302" y="55"/>
                  </a:lnTo>
                  <a:lnTo>
                    <a:pt x="296" y="51"/>
                  </a:lnTo>
                  <a:lnTo>
                    <a:pt x="294" y="49"/>
                  </a:lnTo>
                  <a:close/>
                </a:path>
              </a:pathLst>
            </a:custGeom>
            <a:solidFill>
              <a:srgbClr val="FFFF7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23"/>
            <p:cNvSpPr>
              <a:spLocks/>
            </p:cNvSpPr>
            <p:nvPr/>
          </p:nvSpPr>
          <p:spPr bwMode="auto">
            <a:xfrm>
              <a:off x="7067550" y="1176338"/>
              <a:ext cx="211138" cy="161925"/>
            </a:xfrm>
            <a:custGeom>
              <a:avLst/>
              <a:gdLst/>
              <a:ahLst/>
              <a:cxnLst>
                <a:cxn ang="0">
                  <a:pos x="265" y="167"/>
                </a:cxn>
                <a:cxn ang="0">
                  <a:pos x="263" y="160"/>
                </a:cxn>
                <a:cxn ang="0">
                  <a:pos x="256" y="150"/>
                </a:cxn>
                <a:cxn ang="0">
                  <a:pos x="248" y="136"/>
                </a:cxn>
                <a:cxn ang="0">
                  <a:pos x="236" y="120"/>
                </a:cxn>
                <a:cxn ang="0">
                  <a:pos x="223" y="107"/>
                </a:cxn>
                <a:cxn ang="0">
                  <a:pos x="211" y="91"/>
                </a:cxn>
                <a:cxn ang="0">
                  <a:pos x="200" y="79"/>
                </a:cxn>
                <a:cxn ang="0">
                  <a:pos x="191" y="70"/>
                </a:cxn>
                <a:cxn ang="0">
                  <a:pos x="183" y="62"/>
                </a:cxn>
                <a:cxn ang="0">
                  <a:pos x="176" y="54"/>
                </a:cxn>
                <a:cxn ang="0">
                  <a:pos x="168" y="48"/>
                </a:cxn>
                <a:cxn ang="0">
                  <a:pos x="159" y="40"/>
                </a:cxn>
                <a:cxn ang="0">
                  <a:pos x="149" y="34"/>
                </a:cxn>
                <a:cxn ang="0">
                  <a:pos x="139" y="30"/>
                </a:cxn>
                <a:cxn ang="0">
                  <a:pos x="126" y="23"/>
                </a:cxn>
                <a:cxn ang="0">
                  <a:pos x="112" y="17"/>
                </a:cxn>
                <a:cxn ang="0">
                  <a:pos x="99" y="13"/>
                </a:cxn>
                <a:cxn ang="0">
                  <a:pos x="86" y="8"/>
                </a:cxn>
                <a:cxn ang="0">
                  <a:pos x="75" y="5"/>
                </a:cxn>
                <a:cxn ang="0">
                  <a:pos x="66" y="2"/>
                </a:cxn>
                <a:cxn ang="0">
                  <a:pos x="59" y="0"/>
                </a:cxn>
                <a:cxn ang="0">
                  <a:pos x="49" y="0"/>
                </a:cxn>
                <a:cxn ang="0">
                  <a:pos x="43" y="0"/>
                </a:cxn>
                <a:cxn ang="0">
                  <a:pos x="35" y="3"/>
                </a:cxn>
                <a:cxn ang="0">
                  <a:pos x="23" y="11"/>
                </a:cxn>
                <a:cxn ang="0">
                  <a:pos x="11" y="22"/>
                </a:cxn>
                <a:cxn ang="0">
                  <a:pos x="3" y="33"/>
                </a:cxn>
                <a:cxn ang="0">
                  <a:pos x="0" y="43"/>
                </a:cxn>
                <a:cxn ang="0">
                  <a:pos x="3" y="54"/>
                </a:cxn>
                <a:cxn ang="0">
                  <a:pos x="12" y="65"/>
                </a:cxn>
                <a:cxn ang="0">
                  <a:pos x="23" y="74"/>
                </a:cxn>
                <a:cxn ang="0">
                  <a:pos x="32" y="80"/>
                </a:cxn>
                <a:cxn ang="0">
                  <a:pos x="38" y="83"/>
                </a:cxn>
                <a:cxn ang="0">
                  <a:pos x="48" y="88"/>
                </a:cxn>
                <a:cxn ang="0">
                  <a:pos x="60" y="94"/>
                </a:cxn>
                <a:cxn ang="0">
                  <a:pos x="72" y="100"/>
                </a:cxn>
                <a:cxn ang="0">
                  <a:pos x="86" y="108"/>
                </a:cxn>
                <a:cxn ang="0">
                  <a:pos x="97" y="116"/>
                </a:cxn>
                <a:cxn ang="0">
                  <a:pos x="108" y="123"/>
                </a:cxn>
                <a:cxn ang="0">
                  <a:pos x="115" y="131"/>
                </a:cxn>
                <a:cxn ang="0">
                  <a:pos x="123" y="139"/>
                </a:cxn>
                <a:cxn ang="0">
                  <a:pos x="132" y="150"/>
                </a:cxn>
                <a:cxn ang="0">
                  <a:pos x="145" y="160"/>
                </a:cxn>
                <a:cxn ang="0">
                  <a:pos x="159" y="173"/>
                </a:cxn>
                <a:cxn ang="0">
                  <a:pos x="171" y="184"/>
                </a:cxn>
                <a:cxn ang="0">
                  <a:pos x="182" y="193"/>
                </a:cxn>
                <a:cxn ang="0">
                  <a:pos x="188" y="199"/>
                </a:cxn>
                <a:cxn ang="0">
                  <a:pos x="191" y="202"/>
                </a:cxn>
                <a:cxn ang="0">
                  <a:pos x="196" y="204"/>
                </a:cxn>
                <a:cxn ang="0">
                  <a:pos x="205" y="205"/>
                </a:cxn>
                <a:cxn ang="0">
                  <a:pos x="219" y="205"/>
                </a:cxn>
                <a:cxn ang="0">
                  <a:pos x="233" y="202"/>
                </a:cxn>
                <a:cxn ang="0">
                  <a:pos x="245" y="193"/>
                </a:cxn>
                <a:cxn ang="0">
                  <a:pos x="256" y="180"/>
                </a:cxn>
                <a:cxn ang="0">
                  <a:pos x="262" y="171"/>
                </a:cxn>
                <a:cxn ang="0">
                  <a:pos x="265" y="167"/>
                </a:cxn>
              </a:cxnLst>
              <a:rect l="0" t="0" r="r" b="b"/>
              <a:pathLst>
                <a:path w="265" h="205">
                  <a:moveTo>
                    <a:pt x="265" y="167"/>
                  </a:moveTo>
                  <a:lnTo>
                    <a:pt x="263" y="160"/>
                  </a:lnTo>
                  <a:lnTo>
                    <a:pt x="256" y="150"/>
                  </a:lnTo>
                  <a:lnTo>
                    <a:pt x="248" y="136"/>
                  </a:lnTo>
                  <a:lnTo>
                    <a:pt x="236" y="120"/>
                  </a:lnTo>
                  <a:lnTo>
                    <a:pt x="223" y="107"/>
                  </a:lnTo>
                  <a:lnTo>
                    <a:pt x="211" y="91"/>
                  </a:lnTo>
                  <a:lnTo>
                    <a:pt x="200" y="79"/>
                  </a:lnTo>
                  <a:lnTo>
                    <a:pt x="191" y="70"/>
                  </a:lnTo>
                  <a:lnTo>
                    <a:pt x="183" y="62"/>
                  </a:lnTo>
                  <a:lnTo>
                    <a:pt x="176" y="54"/>
                  </a:lnTo>
                  <a:lnTo>
                    <a:pt x="168" y="48"/>
                  </a:lnTo>
                  <a:lnTo>
                    <a:pt x="159" y="40"/>
                  </a:lnTo>
                  <a:lnTo>
                    <a:pt x="149" y="34"/>
                  </a:lnTo>
                  <a:lnTo>
                    <a:pt x="139" y="30"/>
                  </a:lnTo>
                  <a:lnTo>
                    <a:pt x="126" y="23"/>
                  </a:lnTo>
                  <a:lnTo>
                    <a:pt x="112" y="17"/>
                  </a:lnTo>
                  <a:lnTo>
                    <a:pt x="99" y="13"/>
                  </a:lnTo>
                  <a:lnTo>
                    <a:pt x="86" y="8"/>
                  </a:lnTo>
                  <a:lnTo>
                    <a:pt x="75" y="5"/>
                  </a:lnTo>
                  <a:lnTo>
                    <a:pt x="66" y="2"/>
                  </a:lnTo>
                  <a:lnTo>
                    <a:pt x="59" y="0"/>
                  </a:lnTo>
                  <a:lnTo>
                    <a:pt x="49" y="0"/>
                  </a:lnTo>
                  <a:lnTo>
                    <a:pt x="43" y="0"/>
                  </a:lnTo>
                  <a:lnTo>
                    <a:pt x="35" y="3"/>
                  </a:lnTo>
                  <a:lnTo>
                    <a:pt x="23" y="11"/>
                  </a:lnTo>
                  <a:lnTo>
                    <a:pt x="11" y="22"/>
                  </a:lnTo>
                  <a:lnTo>
                    <a:pt x="3" y="33"/>
                  </a:lnTo>
                  <a:lnTo>
                    <a:pt x="0" y="43"/>
                  </a:lnTo>
                  <a:lnTo>
                    <a:pt x="3" y="54"/>
                  </a:lnTo>
                  <a:lnTo>
                    <a:pt x="12" y="65"/>
                  </a:lnTo>
                  <a:lnTo>
                    <a:pt x="23" y="74"/>
                  </a:lnTo>
                  <a:lnTo>
                    <a:pt x="32" y="80"/>
                  </a:lnTo>
                  <a:lnTo>
                    <a:pt x="38" y="83"/>
                  </a:lnTo>
                  <a:lnTo>
                    <a:pt x="48" y="88"/>
                  </a:lnTo>
                  <a:lnTo>
                    <a:pt x="60" y="94"/>
                  </a:lnTo>
                  <a:lnTo>
                    <a:pt x="72" y="100"/>
                  </a:lnTo>
                  <a:lnTo>
                    <a:pt x="86" y="108"/>
                  </a:lnTo>
                  <a:lnTo>
                    <a:pt x="97" y="116"/>
                  </a:lnTo>
                  <a:lnTo>
                    <a:pt x="108" y="123"/>
                  </a:lnTo>
                  <a:lnTo>
                    <a:pt x="115" y="131"/>
                  </a:lnTo>
                  <a:lnTo>
                    <a:pt x="123" y="139"/>
                  </a:lnTo>
                  <a:lnTo>
                    <a:pt x="132" y="150"/>
                  </a:lnTo>
                  <a:lnTo>
                    <a:pt x="145" y="160"/>
                  </a:lnTo>
                  <a:lnTo>
                    <a:pt x="159" y="173"/>
                  </a:lnTo>
                  <a:lnTo>
                    <a:pt x="171" y="184"/>
                  </a:lnTo>
                  <a:lnTo>
                    <a:pt x="182" y="193"/>
                  </a:lnTo>
                  <a:lnTo>
                    <a:pt x="188" y="199"/>
                  </a:lnTo>
                  <a:lnTo>
                    <a:pt x="191" y="202"/>
                  </a:lnTo>
                  <a:lnTo>
                    <a:pt x="196" y="204"/>
                  </a:lnTo>
                  <a:lnTo>
                    <a:pt x="205" y="205"/>
                  </a:lnTo>
                  <a:lnTo>
                    <a:pt x="219" y="205"/>
                  </a:lnTo>
                  <a:lnTo>
                    <a:pt x="233" y="202"/>
                  </a:lnTo>
                  <a:lnTo>
                    <a:pt x="245" y="193"/>
                  </a:lnTo>
                  <a:lnTo>
                    <a:pt x="256" y="180"/>
                  </a:lnTo>
                  <a:lnTo>
                    <a:pt x="262" y="171"/>
                  </a:lnTo>
                  <a:lnTo>
                    <a:pt x="265" y="167"/>
                  </a:lnTo>
                  <a:close/>
                </a:path>
              </a:pathLst>
            </a:custGeom>
            <a:solidFill>
              <a:srgbClr val="FFFF7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24"/>
            <p:cNvSpPr>
              <a:spLocks/>
            </p:cNvSpPr>
            <p:nvPr/>
          </p:nvSpPr>
          <p:spPr bwMode="auto">
            <a:xfrm>
              <a:off x="6996113" y="1270000"/>
              <a:ext cx="163513" cy="157163"/>
            </a:xfrm>
            <a:custGeom>
              <a:avLst/>
              <a:gdLst/>
              <a:ahLst/>
              <a:cxnLst>
                <a:cxn ang="0">
                  <a:pos x="206" y="158"/>
                </a:cxn>
                <a:cxn ang="0">
                  <a:pos x="205" y="152"/>
                </a:cxn>
                <a:cxn ang="0">
                  <a:pos x="199" y="137"/>
                </a:cxn>
                <a:cxn ang="0">
                  <a:pos x="190" y="115"/>
                </a:cxn>
                <a:cxn ang="0">
                  <a:pos x="177" y="91"/>
                </a:cxn>
                <a:cxn ang="0">
                  <a:pos x="170" y="78"/>
                </a:cxn>
                <a:cxn ang="0">
                  <a:pos x="159" y="66"/>
                </a:cxn>
                <a:cxn ang="0">
                  <a:pos x="148" y="55"/>
                </a:cxn>
                <a:cxn ang="0">
                  <a:pos x="137" y="43"/>
                </a:cxn>
                <a:cxn ang="0">
                  <a:pos x="126" y="34"/>
                </a:cxn>
                <a:cxn ang="0">
                  <a:pos x="116" y="26"/>
                </a:cxn>
                <a:cxn ang="0">
                  <a:pos x="108" y="20"/>
                </a:cxn>
                <a:cxn ang="0">
                  <a:pos x="103" y="15"/>
                </a:cxn>
                <a:cxn ang="0">
                  <a:pos x="97" y="12"/>
                </a:cxn>
                <a:cxn ang="0">
                  <a:pos x="89" y="9"/>
                </a:cxn>
                <a:cxn ang="0">
                  <a:pos x="77" y="6"/>
                </a:cxn>
                <a:cxn ang="0">
                  <a:pos x="66" y="4"/>
                </a:cxn>
                <a:cxn ang="0">
                  <a:pos x="54" y="3"/>
                </a:cxn>
                <a:cxn ang="0">
                  <a:pos x="45" y="1"/>
                </a:cxn>
                <a:cxn ang="0">
                  <a:pos x="39" y="0"/>
                </a:cxn>
                <a:cxn ang="0">
                  <a:pos x="36" y="0"/>
                </a:cxn>
                <a:cxn ang="0">
                  <a:pos x="29" y="0"/>
                </a:cxn>
                <a:cxn ang="0">
                  <a:pos x="19" y="0"/>
                </a:cxn>
                <a:cxn ang="0">
                  <a:pos x="6" y="4"/>
                </a:cxn>
                <a:cxn ang="0">
                  <a:pos x="0" y="18"/>
                </a:cxn>
                <a:cxn ang="0">
                  <a:pos x="3" y="37"/>
                </a:cxn>
                <a:cxn ang="0">
                  <a:pos x="11" y="54"/>
                </a:cxn>
                <a:cxn ang="0">
                  <a:pos x="23" y="68"/>
                </a:cxn>
                <a:cxn ang="0">
                  <a:pos x="36" y="77"/>
                </a:cxn>
                <a:cxn ang="0">
                  <a:pos x="43" y="80"/>
                </a:cxn>
                <a:cxn ang="0">
                  <a:pos x="51" y="85"/>
                </a:cxn>
                <a:cxn ang="0">
                  <a:pos x="62" y="91"/>
                </a:cxn>
                <a:cxn ang="0">
                  <a:pos x="71" y="97"/>
                </a:cxn>
                <a:cxn ang="0">
                  <a:pos x="80" y="103"/>
                </a:cxn>
                <a:cxn ang="0">
                  <a:pos x="88" y="109"/>
                </a:cxn>
                <a:cxn ang="0">
                  <a:pos x="96" y="115"/>
                </a:cxn>
                <a:cxn ang="0">
                  <a:pos x="100" y="120"/>
                </a:cxn>
                <a:cxn ang="0">
                  <a:pos x="105" y="126"/>
                </a:cxn>
                <a:cxn ang="0">
                  <a:pos x="113" y="137"/>
                </a:cxn>
                <a:cxn ang="0">
                  <a:pos x="120" y="149"/>
                </a:cxn>
                <a:cxn ang="0">
                  <a:pos x="129" y="162"/>
                </a:cxn>
                <a:cxn ang="0">
                  <a:pos x="139" y="174"/>
                </a:cxn>
                <a:cxn ang="0">
                  <a:pos x="146" y="185"/>
                </a:cxn>
                <a:cxn ang="0">
                  <a:pos x="154" y="194"/>
                </a:cxn>
                <a:cxn ang="0">
                  <a:pos x="159" y="197"/>
                </a:cxn>
                <a:cxn ang="0">
                  <a:pos x="163" y="195"/>
                </a:cxn>
                <a:cxn ang="0">
                  <a:pos x="170" y="192"/>
                </a:cxn>
                <a:cxn ang="0">
                  <a:pos x="177" y="186"/>
                </a:cxn>
                <a:cxn ang="0">
                  <a:pos x="186" y="179"/>
                </a:cxn>
                <a:cxn ang="0">
                  <a:pos x="194" y="171"/>
                </a:cxn>
                <a:cxn ang="0">
                  <a:pos x="200" y="165"/>
                </a:cxn>
                <a:cxn ang="0">
                  <a:pos x="205" y="160"/>
                </a:cxn>
                <a:cxn ang="0">
                  <a:pos x="206" y="158"/>
                </a:cxn>
              </a:cxnLst>
              <a:rect l="0" t="0" r="r" b="b"/>
              <a:pathLst>
                <a:path w="206" h="197">
                  <a:moveTo>
                    <a:pt x="206" y="158"/>
                  </a:moveTo>
                  <a:lnTo>
                    <a:pt x="205" y="152"/>
                  </a:lnTo>
                  <a:lnTo>
                    <a:pt x="199" y="137"/>
                  </a:lnTo>
                  <a:lnTo>
                    <a:pt x="190" y="115"/>
                  </a:lnTo>
                  <a:lnTo>
                    <a:pt x="177" y="91"/>
                  </a:lnTo>
                  <a:lnTo>
                    <a:pt x="170" y="78"/>
                  </a:lnTo>
                  <a:lnTo>
                    <a:pt x="159" y="66"/>
                  </a:lnTo>
                  <a:lnTo>
                    <a:pt x="148" y="55"/>
                  </a:lnTo>
                  <a:lnTo>
                    <a:pt x="137" y="43"/>
                  </a:lnTo>
                  <a:lnTo>
                    <a:pt x="126" y="34"/>
                  </a:lnTo>
                  <a:lnTo>
                    <a:pt x="116" y="26"/>
                  </a:lnTo>
                  <a:lnTo>
                    <a:pt x="108" y="20"/>
                  </a:lnTo>
                  <a:lnTo>
                    <a:pt x="103" y="15"/>
                  </a:lnTo>
                  <a:lnTo>
                    <a:pt x="97" y="12"/>
                  </a:lnTo>
                  <a:lnTo>
                    <a:pt x="89" y="9"/>
                  </a:lnTo>
                  <a:lnTo>
                    <a:pt x="77" y="6"/>
                  </a:lnTo>
                  <a:lnTo>
                    <a:pt x="66" y="4"/>
                  </a:lnTo>
                  <a:lnTo>
                    <a:pt x="54" y="3"/>
                  </a:lnTo>
                  <a:lnTo>
                    <a:pt x="45" y="1"/>
                  </a:lnTo>
                  <a:lnTo>
                    <a:pt x="39" y="0"/>
                  </a:lnTo>
                  <a:lnTo>
                    <a:pt x="36" y="0"/>
                  </a:lnTo>
                  <a:lnTo>
                    <a:pt x="29" y="0"/>
                  </a:lnTo>
                  <a:lnTo>
                    <a:pt x="19" y="0"/>
                  </a:lnTo>
                  <a:lnTo>
                    <a:pt x="6" y="4"/>
                  </a:lnTo>
                  <a:lnTo>
                    <a:pt x="0" y="18"/>
                  </a:lnTo>
                  <a:lnTo>
                    <a:pt x="3" y="37"/>
                  </a:lnTo>
                  <a:lnTo>
                    <a:pt x="11" y="54"/>
                  </a:lnTo>
                  <a:lnTo>
                    <a:pt x="23" y="68"/>
                  </a:lnTo>
                  <a:lnTo>
                    <a:pt x="36" y="77"/>
                  </a:lnTo>
                  <a:lnTo>
                    <a:pt x="43" y="80"/>
                  </a:lnTo>
                  <a:lnTo>
                    <a:pt x="51" y="85"/>
                  </a:lnTo>
                  <a:lnTo>
                    <a:pt x="62" y="91"/>
                  </a:lnTo>
                  <a:lnTo>
                    <a:pt x="71" y="97"/>
                  </a:lnTo>
                  <a:lnTo>
                    <a:pt x="80" y="103"/>
                  </a:lnTo>
                  <a:lnTo>
                    <a:pt x="88" y="109"/>
                  </a:lnTo>
                  <a:lnTo>
                    <a:pt x="96" y="115"/>
                  </a:lnTo>
                  <a:lnTo>
                    <a:pt x="100" y="120"/>
                  </a:lnTo>
                  <a:lnTo>
                    <a:pt x="105" y="126"/>
                  </a:lnTo>
                  <a:lnTo>
                    <a:pt x="113" y="137"/>
                  </a:lnTo>
                  <a:lnTo>
                    <a:pt x="120" y="149"/>
                  </a:lnTo>
                  <a:lnTo>
                    <a:pt x="129" y="162"/>
                  </a:lnTo>
                  <a:lnTo>
                    <a:pt x="139" y="174"/>
                  </a:lnTo>
                  <a:lnTo>
                    <a:pt x="146" y="185"/>
                  </a:lnTo>
                  <a:lnTo>
                    <a:pt x="154" y="194"/>
                  </a:lnTo>
                  <a:lnTo>
                    <a:pt x="159" y="197"/>
                  </a:lnTo>
                  <a:lnTo>
                    <a:pt x="163" y="195"/>
                  </a:lnTo>
                  <a:lnTo>
                    <a:pt x="170" y="192"/>
                  </a:lnTo>
                  <a:lnTo>
                    <a:pt x="177" y="186"/>
                  </a:lnTo>
                  <a:lnTo>
                    <a:pt x="186" y="179"/>
                  </a:lnTo>
                  <a:lnTo>
                    <a:pt x="194" y="171"/>
                  </a:lnTo>
                  <a:lnTo>
                    <a:pt x="200" y="165"/>
                  </a:lnTo>
                  <a:lnTo>
                    <a:pt x="205" y="160"/>
                  </a:lnTo>
                  <a:lnTo>
                    <a:pt x="206" y="158"/>
                  </a:lnTo>
                  <a:close/>
                </a:path>
              </a:pathLst>
            </a:custGeom>
            <a:solidFill>
              <a:srgbClr val="FFFF7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25"/>
            <p:cNvSpPr>
              <a:spLocks/>
            </p:cNvSpPr>
            <p:nvPr/>
          </p:nvSpPr>
          <p:spPr bwMode="auto">
            <a:xfrm>
              <a:off x="6904038" y="1333500"/>
              <a:ext cx="155575" cy="157163"/>
            </a:xfrm>
            <a:custGeom>
              <a:avLst/>
              <a:gdLst/>
              <a:ahLst/>
              <a:cxnLst>
                <a:cxn ang="0">
                  <a:pos x="197" y="165"/>
                </a:cxn>
                <a:cxn ang="0">
                  <a:pos x="197" y="159"/>
                </a:cxn>
                <a:cxn ang="0">
                  <a:pos x="193" y="149"/>
                </a:cxn>
                <a:cxn ang="0">
                  <a:pos x="186" y="139"/>
                </a:cxn>
                <a:cxn ang="0">
                  <a:pos x="179" y="125"/>
                </a:cxn>
                <a:cxn ang="0">
                  <a:pos x="169" y="109"/>
                </a:cxn>
                <a:cxn ang="0">
                  <a:pos x="160" y="95"/>
                </a:cxn>
                <a:cxn ang="0">
                  <a:pos x="149" y="82"/>
                </a:cxn>
                <a:cxn ang="0">
                  <a:pos x="140" y="71"/>
                </a:cxn>
                <a:cxn ang="0">
                  <a:pos x="131" y="60"/>
                </a:cxn>
                <a:cxn ang="0">
                  <a:pos x="119" y="48"/>
                </a:cxn>
                <a:cxn ang="0">
                  <a:pos x="106" y="37"/>
                </a:cxn>
                <a:cxn ang="0">
                  <a:pos x="94" y="25"/>
                </a:cxn>
                <a:cxn ang="0">
                  <a:pos x="82" y="15"/>
                </a:cxn>
                <a:cxn ang="0">
                  <a:pos x="71" y="8"/>
                </a:cxn>
                <a:cxn ang="0">
                  <a:pos x="62" y="1"/>
                </a:cxn>
                <a:cxn ang="0">
                  <a:pos x="56" y="0"/>
                </a:cxn>
                <a:cxn ang="0">
                  <a:pos x="51" y="0"/>
                </a:cxn>
                <a:cxn ang="0">
                  <a:pos x="43" y="0"/>
                </a:cxn>
                <a:cxn ang="0">
                  <a:pos x="37" y="0"/>
                </a:cxn>
                <a:cxn ang="0">
                  <a:pos x="29" y="1"/>
                </a:cxn>
                <a:cxn ang="0">
                  <a:pos x="22" y="3"/>
                </a:cxn>
                <a:cxn ang="0">
                  <a:pos x="15" y="5"/>
                </a:cxn>
                <a:cxn ang="0">
                  <a:pos x="11" y="8"/>
                </a:cxn>
                <a:cxn ang="0">
                  <a:pos x="8" y="11"/>
                </a:cxn>
                <a:cxn ang="0">
                  <a:pos x="3" y="20"/>
                </a:cxn>
                <a:cxn ang="0">
                  <a:pos x="0" y="31"/>
                </a:cxn>
                <a:cxn ang="0">
                  <a:pos x="0" y="38"/>
                </a:cxn>
                <a:cxn ang="0">
                  <a:pos x="5" y="46"/>
                </a:cxn>
                <a:cxn ang="0">
                  <a:pos x="14" y="54"/>
                </a:cxn>
                <a:cxn ang="0">
                  <a:pos x="23" y="63"/>
                </a:cxn>
                <a:cxn ang="0">
                  <a:pos x="32" y="74"/>
                </a:cxn>
                <a:cxn ang="0">
                  <a:pos x="43" y="82"/>
                </a:cxn>
                <a:cxn ang="0">
                  <a:pos x="49" y="85"/>
                </a:cxn>
                <a:cxn ang="0">
                  <a:pos x="57" y="89"/>
                </a:cxn>
                <a:cxn ang="0">
                  <a:pos x="65" y="94"/>
                </a:cxn>
                <a:cxn ang="0">
                  <a:pos x="72" y="99"/>
                </a:cxn>
                <a:cxn ang="0">
                  <a:pos x="80" y="105"/>
                </a:cxn>
                <a:cxn ang="0">
                  <a:pos x="88" y="111"/>
                </a:cxn>
                <a:cxn ang="0">
                  <a:pos x="96" y="119"/>
                </a:cxn>
                <a:cxn ang="0">
                  <a:pos x="100" y="126"/>
                </a:cxn>
                <a:cxn ang="0">
                  <a:pos x="111" y="146"/>
                </a:cxn>
                <a:cxn ang="0">
                  <a:pos x="122" y="169"/>
                </a:cxn>
                <a:cxn ang="0">
                  <a:pos x="131" y="189"/>
                </a:cxn>
                <a:cxn ang="0">
                  <a:pos x="136" y="197"/>
                </a:cxn>
                <a:cxn ang="0">
                  <a:pos x="197" y="165"/>
                </a:cxn>
              </a:cxnLst>
              <a:rect l="0" t="0" r="r" b="b"/>
              <a:pathLst>
                <a:path w="197" h="197">
                  <a:moveTo>
                    <a:pt x="197" y="165"/>
                  </a:moveTo>
                  <a:lnTo>
                    <a:pt x="197" y="159"/>
                  </a:lnTo>
                  <a:lnTo>
                    <a:pt x="193" y="149"/>
                  </a:lnTo>
                  <a:lnTo>
                    <a:pt x="186" y="139"/>
                  </a:lnTo>
                  <a:lnTo>
                    <a:pt x="179" y="125"/>
                  </a:lnTo>
                  <a:lnTo>
                    <a:pt x="169" y="109"/>
                  </a:lnTo>
                  <a:lnTo>
                    <a:pt x="160" y="95"/>
                  </a:lnTo>
                  <a:lnTo>
                    <a:pt x="149" y="82"/>
                  </a:lnTo>
                  <a:lnTo>
                    <a:pt x="140" y="71"/>
                  </a:lnTo>
                  <a:lnTo>
                    <a:pt x="131" y="60"/>
                  </a:lnTo>
                  <a:lnTo>
                    <a:pt x="119" y="48"/>
                  </a:lnTo>
                  <a:lnTo>
                    <a:pt x="106" y="37"/>
                  </a:lnTo>
                  <a:lnTo>
                    <a:pt x="94" y="25"/>
                  </a:lnTo>
                  <a:lnTo>
                    <a:pt x="82" y="15"/>
                  </a:lnTo>
                  <a:lnTo>
                    <a:pt x="71" y="8"/>
                  </a:lnTo>
                  <a:lnTo>
                    <a:pt x="62" y="1"/>
                  </a:lnTo>
                  <a:lnTo>
                    <a:pt x="56" y="0"/>
                  </a:lnTo>
                  <a:lnTo>
                    <a:pt x="51" y="0"/>
                  </a:lnTo>
                  <a:lnTo>
                    <a:pt x="43" y="0"/>
                  </a:lnTo>
                  <a:lnTo>
                    <a:pt x="37" y="0"/>
                  </a:lnTo>
                  <a:lnTo>
                    <a:pt x="29" y="1"/>
                  </a:lnTo>
                  <a:lnTo>
                    <a:pt x="22" y="3"/>
                  </a:lnTo>
                  <a:lnTo>
                    <a:pt x="15" y="5"/>
                  </a:lnTo>
                  <a:lnTo>
                    <a:pt x="11" y="8"/>
                  </a:lnTo>
                  <a:lnTo>
                    <a:pt x="8" y="11"/>
                  </a:lnTo>
                  <a:lnTo>
                    <a:pt x="3" y="20"/>
                  </a:lnTo>
                  <a:lnTo>
                    <a:pt x="0" y="31"/>
                  </a:lnTo>
                  <a:lnTo>
                    <a:pt x="0" y="38"/>
                  </a:lnTo>
                  <a:lnTo>
                    <a:pt x="5" y="46"/>
                  </a:lnTo>
                  <a:lnTo>
                    <a:pt x="14" y="54"/>
                  </a:lnTo>
                  <a:lnTo>
                    <a:pt x="23" y="63"/>
                  </a:lnTo>
                  <a:lnTo>
                    <a:pt x="32" y="74"/>
                  </a:lnTo>
                  <a:lnTo>
                    <a:pt x="43" y="82"/>
                  </a:lnTo>
                  <a:lnTo>
                    <a:pt x="49" y="85"/>
                  </a:lnTo>
                  <a:lnTo>
                    <a:pt x="57" y="89"/>
                  </a:lnTo>
                  <a:lnTo>
                    <a:pt x="65" y="94"/>
                  </a:lnTo>
                  <a:lnTo>
                    <a:pt x="72" y="99"/>
                  </a:lnTo>
                  <a:lnTo>
                    <a:pt x="80" y="105"/>
                  </a:lnTo>
                  <a:lnTo>
                    <a:pt x="88" y="111"/>
                  </a:lnTo>
                  <a:lnTo>
                    <a:pt x="96" y="119"/>
                  </a:lnTo>
                  <a:lnTo>
                    <a:pt x="100" y="126"/>
                  </a:lnTo>
                  <a:lnTo>
                    <a:pt x="111" y="146"/>
                  </a:lnTo>
                  <a:lnTo>
                    <a:pt x="122" y="169"/>
                  </a:lnTo>
                  <a:lnTo>
                    <a:pt x="131" y="189"/>
                  </a:lnTo>
                  <a:lnTo>
                    <a:pt x="136" y="197"/>
                  </a:lnTo>
                  <a:lnTo>
                    <a:pt x="197" y="165"/>
                  </a:lnTo>
                  <a:close/>
                </a:path>
              </a:pathLst>
            </a:custGeom>
            <a:solidFill>
              <a:srgbClr val="FFFF7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26"/>
            <p:cNvSpPr>
              <a:spLocks/>
            </p:cNvSpPr>
            <p:nvPr/>
          </p:nvSpPr>
          <p:spPr bwMode="auto">
            <a:xfrm>
              <a:off x="6813550" y="1398588"/>
              <a:ext cx="128588" cy="123825"/>
            </a:xfrm>
            <a:custGeom>
              <a:avLst/>
              <a:gdLst/>
              <a:ahLst/>
              <a:cxnLst>
                <a:cxn ang="0">
                  <a:pos x="161" y="132"/>
                </a:cxn>
                <a:cxn ang="0">
                  <a:pos x="160" y="126"/>
                </a:cxn>
                <a:cxn ang="0">
                  <a:pos x="154" y="117"/>
                </a:cxn>
                <a:cxn ang="0">
                  <a:pos x="146" y="104"/>
                </a:cxn>
                <a:cxn ang="0">
                  <a:pos x="138" y="90"/>
                </a:cxn>
                <a:cxn ang="0">
                  <a:pos x="127" y="77"/>
                </a:cxn>
                <a:cxn ang="0">
                  <a:pos x="120" y="64"/>
                </a:cxn>
                <a:cxn ang="0">
                  <a:pos x="112" y="53"/>
                </a:cxn>
                <a:cxn ang="0">
                  <a:pos x="106" y="47"/>
                </a:cxn>
                <a:cxn ang="0">
                  <a:pos x="100" y="41"/>
                </a:cxn>
                <a:cxn ang="0">
                  <a:pos x="90" y="33"/>
                </a:cxn>
                <a:cxn ang="0">
                  <a:pos x="80" y="26"/>
                </a:cxn>
                <a:cxn ang="0">
                  <a:pos x="67" y="17"/>
                </a:cxn>
                <a:cxn ang="0">
                  <a:pos x="55" y="9"/>
                </a:cxn>
                <a:cxn ang="0">
                  <a:pos x="44" y="3"/>
                </a:cxn>
                <a:cxn ang="0">
                  <a:pos x="35" y="0"/>
                </a:cxn>
                <a:cxn ang="0">
                  <a:pos x="29" y="0"/>
                </a:cxn>
                <a:cxn ang="0">
                  <a:pos x="20" y="4"/>
                </a:cxn>
                <a:cxn ang="0">
                  <a:pos x="10" y="10"/>
                </a:cxn>
                <a:cxn ang="0">
                  <a:pos x="3" y="18"/>
                </a:cxn>
                <a:cxn ang="0">
                  <a:pos x="0" y="29"/>
                </a:cxn>
                <a:cxn ang="0">
                  <a:pos x="0" y="41"/>
                </a:cxn>
                <a:cxn ang="0">
                  <a:pos x="3" y="50"/>
                </a:cxn>
                <a:cxn ang="0">
                  <a:pos x="9" y="61"/>
                </a:cxn>
                <a:cxn ang="0">
                  <a:pos x="20" y="74"/>
                </a:cxn>
                <a:cxn ang="0">
                  <a:pos x="27" y="81"/>
                </a:cxn>
                <a:cxn ang="0">
                  <a:pos x="35" y="90"/>
                </a:cxn>
                <a:cxn ang="0">
                  <a:pos x="44" y="100"/>
                </a:cxn>
                <a:cxn ang="0">
                  <a:pos x="54" y="109"/>
                </a:cxn>
                <a:cxn ang="0">
                  <a:pos x="61" y="118"/>
                </a:cxn>
                <a:cxn ang="0">
                  <a:pos x="69" y="127"/>
                </a:cxn>
                <a:cxn ang="0">
                  <a:pos x="75" y="135"/>
                </a:cxn>
                <a:cxn ang="0">
                  <a:pos x="80" y="141"/>
                </a:cxn>
                <a:cxn ang="0">
                  <a:pos x="84" y="149"/>
                </a:cxn>
                <a:cxn ang="0">
                  <a:pos x="90" y="152"/>
                </a:cxn>
                <a:cxn ang="0">
                  <a:pos x="100" y="154"/>
                </a:cxn>
                <a:cxn ang="0">
                  <a:pos x="115" y="155"/>
                </a:cxn>
                <a:cxn ang="0">
                  <a:pos x="124" y="155"/>
                </a:cxn>
                <a:cxn ang="0">
                  <a:pos x="132" y="152"/>
                </a:cxn>
                <a:cxn ang="0">
                  <a:pos x="140" y="149"/>
                </a:cxn>
                <a:cxn ang="0">
                  <a:pos x="147" y="144"/>
                </a:cxn>
                <a:cxn ang="0">
                  <a:pos x="152" y="140"/>
                </a:cxn>
                <a:cxn ang="0">
                  <a:pos x="157" y="137"/>
                </a:cxn>
                <a:cxn ang="0">
                  <a:pos x="160" y="134"/>
                </a:cxn>
                <a:cxn ang="0">
                  <a:pos x="161" y="132"/>
                </a:cxn>
              </a:cxnLst>
              <a:rect l="0" t="0" r="r" b="b"/>
              <a:pathLst>
                <a:path w="161" h="155">
                  <a:moveTo>
                    <a:pt x="161" y="132"/>
                  </a:moveTo>
                  <a:lnTo>
                    <a:pt x="160" y="126"/>
                  </a:lnTo>
                  <a:lnTo>
                    <a:pt x="154" y="117"/>
                  </a:lnTo>
                  <a:lnTo>
                    <a:pt x="146" y="104"/>
                  </a:lnTo>
                  <a:lnTo>
                    <a:pt x="138" y="90"/>
                  </a:lnTo>
                  <a:lnTo>
                    <a:pt x="127" y="77"/>
                  </a:lnTo>
                  <a:lnTo>
                    <a:pt x="120" y="64"/>
                  </a:lnTo>
                  <a:lnTo>
                    <a:pt x="112" y="53"/>
                  </a:lnTo>
                  <a:lnTo>
                    <a:pt x="106" y="47"/>
                  </a:lnTo>
                  <a:lnTo>
                    <a:pt x="100" y="41"/>
                  </a:lnTo>
                  <a:lnTo>
                    <a:pt x="90" y="33"/>
                  </a:lnTo>
                  <a:lnTo>
                    <a:pt x="80" y="26"/>
                  </a:lnTo>
                  <a:lnTo>
                    <a:pt x="67" y="17"/>
                  </a:lnTo>
                  <a:lnTo>
                    <a:pt x="55" y="9"/>
                  </a:lnTo>
                  <a:lnTo>
                    <a:pt x="44" y="3"/>
                  </a:lnTo>
                  <a:lnTo>
                    <a:pt x="35" y="0"/>
                  </a:lnTo>
                  <a:lnTo>
                    <a:pt x="29" y="0"/>
                  </a:lnTo>
                  <a:lnTo>
                    <a:pt x="20" y="4"/>
                  </a:lnTo>
                  <a:lnTo>
                    <a:pt x="10" y="10"/>
                  </a:lnTo>
                  <a:lnTo>
                    <a:pt x="3" y="18"/>
                  </a:lnTo>
                  <a:lnTo>
                    <a:pt x="0" y="29"/>
                  </a:lnTo>
                  <a:lnTo>
                    <a:pt x="0" y="41"/>
                  </a:lnTo>
                  <a:lnTo>
                    <a:pt x="3" y="50"/>
                  </a:lnTo>
                  <a:lnTo>
                    <a:pt x="9" y="61"/>
                  </a:lnTo>
                  <a:lnTo>
                    <a:pt x="20" y="74"/>
                  </a:lnTo>
                  <a:lnTo>
                    <a:pt x="27" y="81"/>
                  </a:lnTo>
                  <a:lnTo>
                    <a:pt x="35" y="90"/>
                  </a:lnTo>
                  <a:lnTo>
                    <a:pt x="44" y="100"/>
                  </a:lnTo>
                  <a:lnTo>
                    <a:pt x="54" y="109"/>
                  </a:lnTo>
                  <a:lnTo>
                    <a:pt x="61" y="118"/>
                  </a:lnTo>
                  <a:lnTo>
                    <a:pt x="69" y="127"/>
                  </a:lnTo>
                  <a:lnTo>
                    <a:pt x="75" y="135"/>
                  </a:lnTo>
                  <a:lnTo>
                    <a:pt x="80" y="141"/>
                  </a:lnTo>
                  <a:lnTo>
                    <a:pt x="84" y="149"/>
                  </a:lnTo>
                  <a:lnTo>
                    <a:pt x="90" y="152"/>
                  </a:lnTo>
                  <a:lnTo>
                    <a:pt x="100" y="154"/>
                  </a:lnTo>
                  <a:lnTo>
                    <a:pt x="115" y="155"/>
                  </a:lnTo>
                  <a:lnTo>
                    <a:pt x="124" y="155"/>
                  </a:lnTo>
                  <a:lnTo>
                    <a:pt x="132" y="152"/>
                  </a:lnTo>
                  <a:lnTo>
                    <a:pt x="140" y="149"/>
                  </a:lnTo>
                  <a:lnTo>
                    <a:pt x="147" y="144"/>
                  </a:lnTo>
                  <a:lnTo>
                    <a:pt x="152" y="140"/>
                  </a:lnTo>
                  <a:lnTo>
                    <a:pt x="157" y="137"/>
                  </a:lnTo>
                  <a:lnTo>
                    <a:pt x="160" y="134"/>
                  </a:lnTo>
                  <a:lnTo>
                    <a:pt x="161" y="132"/>
                  </a:lnTo>
                  <a:close/>
                </a:path>
              </a:pathLst>
            </a:custGeom>
            <a:solidFill>
              <a:srgbClr val="FFFF7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27"/>
            <p:cNvSpPr>
              <a:spLocks/>
            </p:cNvSpPr>
            <p:nvPr/>
          </p:nvSpPr>
          <p:spPr bwMode="auto">
            <a:xfrm>
              <a:off x="6591300" y="774700"/>
              <a:ext cx="1211263" cy="1054100"/>
            </a:xfrm>
            <a:custGeom>
              <a:avLst/>
              <a:gdLst/>
              <a:ahLst/>
              <a:cxnLst>
                <a:cxn ang="0">
                  <a:pos x="1020" y="481"/>
                </a:cxn>
                <a:cxn ang="0">
                  <a:pos x="854" y="476"/>
                </a:cxn>
                <a:cxn ang="0">
                  <a:pos x="906" y="399"/>
                </a:cxn>
                <a:cxn ang="0">
                  <a:pos x="861" y="397"/>
                </a:cxn>
                <a:cxn ang="0">
                  <a:pos x="604" y="437"/>
                </a:cxn>
                <a:cxn ang="0">
                  <a:pos x="814" y="434"/>
                </a:cxn>
                <a:cxn ang="0">
                  <a:pos x="720" y="451"/>
                </a:cxn>
                <a:cxn ang="0">
                  <a:pos x="573" y="610"/>
                </a:cxn>
                <a:cxn ang="0">
                  <a:pos x="422" y="716"/>
                </a:cxn>
                <a:cxn ang="0">
                  <a:pos x="293" y="796"/>
                </a:cxn>
                <a:cxn ang="0">
                  <a:pos x="16" y="1038"/>
                </a:cxn>
                <a:cxn ang="0">
                  <a:pos x="33" y="1120"/>
                </a:cxn>
                <a:cxn ang="0">
                  <a:pos x="364" y="1024"/>
                </a:cxn>
                <a:cxn ang="0">
                  <a:pos x="903" y="846"/>
                </a:cxn>
                <a:cxn ang="0">
                  <a:pos x="753" y="912"/>
                </a:cxn>
                <a:cxn ang="0">
                  <a:pos x="262" y="998"/>
                </a:cxn>
                <a:cxn ang="0">
                  <a:pos x="328" y="900"/>
                </a:cxn>
                <a:cxn ang="0">
                  <a:pos x="465" y="953"/>
                </a:cxn>
                <a:cxn ang="0">
                  <a:pos x="421" y="929"/>
                </a:cxn>
                <a:cxn ang="0">
                  <a:pos x="330" y="804"/>
                </a:cxn>
                <a:cxn ang="0">
                  <a:pos x="416" y="813"/>
                </a:cxn>
                <a:cxn ang="0">
                  <a:pos x="541" y="944"/>
                </a:cxn>
                <a:cxn ang="0">
                  <a:pos x="587" y="917"/>
                </a:cxn>
                <a:cxn ang="0">
                  <a:pos x="549" y="886"/>
                </a:cxn>
                <a:cxn ang="0">
                  <a:pos x="470" y="749"/>
                </a:cxn>
                <a:cxn ang="0">
                  <a:pos x="536" y="779"/>
                </a:cxn>
                <a:cxn ang="0">
                  <a:pos x="635" y="786"/>
                </a:cxn>
                <a:cxn ang="0">
                  <a:pos x="753" y="799"/>
                </a:cxn>
                <a:cxn ang="0">
                  <a:pos x="684" y="830"/>
                </a:cxn>
                <a:cxn ang="0">
                  <a:pos x="619" y="716"/>
                </a:cxn>
                <a:cxn ang="0">
                  <a:pos x="704" y="724"/>
                </a:cxn>
                <a:cxn ang="0">
                  <a:pos x="770" y="692"/>
                </a:cxn>
                <a:cxn ang="0">
                  <a:pos x="872" y="670"/>
                </a:cxn>
                <a:cxn ang="0">
                  <a:pos x="850" y="689"/>
                </a:cxn>
                <a:cxn ang="0">
                  <a:pos x="641" y="548"/>
                </a:cxn>
                <a:cxn ang="0">
                  <a:pos x="924" y="571"/>
                </a:cxn>
                <a:cxn ang="0">
                  <a:pos x="730" y="513"/>
                </a:cxn>
                <a:cxn ang="0">
                  <a:pos x="917" y="524"/>
                </a:cxn>
                <a:cxn ang="0">
                  <a:pos x="1282" y="624"/>
                </a:cxn>
                <a:cxn ang="0">
                  <a:pos x="1143" y="799"/>
                </a:cxn>
                <a:cxn ang="0">
                  <a:pos x="960" y="652"/>
                </a:cxn>
                <a:cxn ang="0">
                  <a:pos x="994" y="1035"/>
                </a:cxn>
                <a:cxn ang="0">
                  <a:pos x="1017" y="973"/>
                </a:cxn>
                <a:cxn ang="0">
                  <a:pos x="1063" y="779"/>
                </a:cxn>
                <a:cxn ang="0">
                  <a:pos x="1106" y="838"/>
                </a:cxn>
                <a:cxn ang="0">
                  <a:pos x="1346" y="730"/>
                </a:cxn>
                <a:cxn ang="0">
                  <a:pos x="1086" y="499"/>
                </a:cxn>
                <a:cxn ang="0">
                  <a:pos x="1200" y="254"/>
                </a:cxn>
                <a:cxn ang="0">
                  <a:pos x="1488" y="193"/>
                </a:cxn>
                <a:cxn ang="0">
                  <a:pos x="1303" y="319"/>
                </a:cxn>
                <a:cxn ang="0">
                  <a:pos x="1363" y="535"/>
                </a:cxn>
                <a:cxn ang="0">
                  <a:pos x="1023" y="1043"/>
                </a:cxn>
                <a:cxn ang="0">
                  <a:pos x="529" y="1248"/>
                </a:cxn>
                <a:cxn ang="0">
                  <a:pos x="216" y="1265"/>
                </a:cxn>
                <a:cxn ang="0">
                  <a:pos x="282" y="1328"/>
                </a:cxn>
                <a:cxn ang="0">
                  <a:pos x="832" y="1189"/>
                </a:cxn>
                <a:cxn ang="0">
                  <a:pos x="1135" y="1052"/>
                </a:cxn>
                <a:cxn ang="0">
                  <a:pos x="1440" y="949"/>
                </a:cxn>
                <a:cxn ang="0">
                  <a:pos x="1339" y="316"/>
                </a:cxn>
                <a:cxn ang="0">
                  <a:pos x="1488" y="99"/>
                </a:cxn>
                <a:cxn ang="0">
                  <a:pos x="1183" y="180"/>
                </a:cxn>
              </a:cxnLst>
              <a:rect l="0" t="0" r="r" b="b"/>
              <a:pathLst>
                <a:path w="1527" h="1328">
                  <a:moveTo>
                    <a:pt x="1183" y="180"/>
                  </a:moveTo>
                  <a:lnTo>
                    <a:pt x="1180" y="199"/>
                  </a:lnTo>
                  <a:lnTo>
                    <a:pt x="1180" y="219"/>
                  </a:lnTo>
                  <a:lnTo>
                    <a:pt x="1179" y="239"/>
                  </a:lnTo>
                  <a:lnTo>
                    <a:pt x="1171" y="256"/>
                  </a:lnTo>
                  <a:lnTo>
                    <a:pt x="1159" y="265"/>
                  </a:lnTo>
                  <a:lnTo>
                    <a:pt x="1145" y="276"/>
                  </a:lnTo>
                  <a:lnTo>
                    <a:pt x="1131" y="287"/>
                  </a:lnTo>
                  <a:lnTo>
                    <a:pt x="1117" y="297"/>
                  </a:lnTo>
                  <a:lnTo>
                    <a:pt x="1105" y="308"/>
                  </a:lnTo>
                  <a:lnTo>
                    <a:pt x="1092" y="320"/>
                  </a:lnTo>
                  <a:lnTo>
                    <a:pt x="1082" y="333"/>
                  </a:lnTo>
                  <a:lnTo>
                    <a:pt x="1072" y="347"/>
                  </a:lnTo>
                  <a:lnTo>
                    <a:pt x="1065" y="382"/>
                  </a:lnTo>
                  <a:lnTo>
                    <a:pt x="1063" y="417"/>
                  </a:lnTo>
                  <a:lnTo>
                    <a:pt x="1058" y="451"/>
                  </a:lnTo>
                  <a:lnTo>
                    <a:pt x="1043" y="485"/>
                  </a:lnTo>
                  <a:lnTo>
                    <a:pt x="1031" y="484"/>
                  </a:lnTo>
                  <a:lnTo>
                    <a:pt x="1020" y="481"/>
                  </a:lnTo>
                  <a:lnTo>
                    <a:pt x="1008" y="476"/>
                  </a:lnTo>
                  <a:lnTo>
                    <a:pt x="997" y="471"/>
                  </a:lnTo>
                  <a:lnTo>
                    <a:pt x="984" y="467"/>
                  </a:lnTo>
                  <a:lnTo>
                    <a:pt x="974" y="461"/>
                  </a:lnTo>
                  <a:lnTo>
                    <a:pt x="963" y="454"/>
                  </a:lnTo>
                  <a:lnTo>
                    <a:pt x="952" y="448"/>
                  </a:lnTo>
                  <a:lnTo>
                    <a:pt x="943" y="450"/>
                  </a:lnTo>
                  <a:lnTo>
                    <a:pt x="932" y="456"/>
                  </a:lnTo>
                  <a:lnTo>
                    <a:pt x="923" y="465"/>
                  </a:lnTo>
                  <a:lnTo>
                    <a:pt x="914" y="474"/>
                  </a:lnTo>
                  <a:lnTo>
                    <a:pt x="906" y="484"/>
                  </a:lnTo>
                  <a:lnTo>
                    <a:pt x="900" y="493"/>
                  </a:lnTo>
                  <a:lnTo>
                    <a:pt x="895" y="499"/>
                  </a:lnTo>
                  <a:lnTo>
                    <a:pt x="894" y="501"/>
                  </a:lnTo>
                  <a:lnTo>
                    <a:pt x="883" y="499"/>
                  </a:lnTo>
                  <a:lnTo>
                    <a:pt x="874" y="498"/>
                  </a:lnTo>
                  <a:lnTo>
                    <a:pt x="863" y="494"/>
                  </a:lnTo>
                  <a:lnTo>
                    <a:pt x="857" y="485"/>
                  </a:lnTo>
                  <a:lnTo>
                    <a:pt x="854" y="476"/>
                  </a:lnTo>
                  <a:lnTo>
                    <a:pt x="857" y="467"/>
                  </a:lnTo>
                  <a:lnTo>
                    <a:pt x="863" y="457"/>
                  </a:lnTo>
                  <a:lnTo>
                    <a:pt x="867" y="448"/>
                  </a:lnTo>
                  <a:lnTo>
                    <a:pt x="878" y="436"/>
                  </a:lnTo>
                  <a:lnTo>
                    <a:pt x="891" y="428"/>
                  </a:lnTo>
                  <a:lnTo>
                    <a:pt x="906" y="425"/>
                  </a:lnTo>
                  <a:lnTo>
                    <a:pt x="923" y="422"/>
                  </a:lnTo>
                  <a:lnTo>
                    <a:pt x="937" y="424"/>
                  </a:lnTo>
                  <a:lnTo>
                    <a:pt x="949" y="424"/>
                  </a:lnTo>
                  <a:lnTo>
                    <a:pt x="957" y="425"/>
                  </a:lnTo>
                  <a:lnTo>
                    <a:pt x="958" y="425"/>
                  </a:lnTo>
                  <a:lnTo>
                    <a:pt x="952" y="421"/>
                  </a:lnTo>
                  <a:lnTo>
                    <a:pt x="946" y="416"/>
                  </a:lnTo>
                  <a:lnTo>
                    <a:pt x="940" y="411"/>
                  </a:lnTo>
                  <a:lnTo>
                    <a:pt x="934" y="407"/>
                  </a:lnTo>
                  <a:lnTo>
                    <a:pt x="926" y="404"/>
                  </a:lnTo>
                  <a:lnTo>
                    <a:pt x="920" y="402"/>
                  </a:lnTo>
                  <a:lnTo>
                    <a:pt x="912" y="400"/>
                  </a:lnTo>
                  <a:lnTo>
                    <a:pt x="906" y="399"/>
                  </a:lnTo>
                  <a:lnTo>
                    <a:pt x="897" y="388"/>
                  </a:lnTo>
                  <a:lnTo>
                    <a:pt x="886" y="379"/>
                  </a:lnTo>
                  <a:lnTo>
                    <a:pt x="877" y="370"/>
                  </a:lnTo>
                  <a:lnTo>
                    <a:pt x="866" y="360"/>
                  </a:lnTo>
                  <a:lnTo>
                    <a:pt x="855" y="354"/>
                  </a:lnTo>
                  <a:lnTo>
                    <a:pt x="844" y="350"/>
                  </a:lnTo>
                  <a:lnTo>
                    <a:pt x="830" y="348"/>
                  </a:lnTo>
                  <a:lnTo>
                    <a:pt x="817" y="348"/>
                  </a:lnTo>
                  <a:lnTo>
                    <a:pt x="807" y="350"/>
                  </a:lnTo>
                  <a:lnTo>
                    <a:pt x="800" y="354"/>
                  </a:lnTo>
                  <a:lnTo>
                    <a:pt x="790" y="357"/>
                  </a:lnTo>
                  <a:lnTo>
                    <a:pt x="783" y="362"/>
                  </a:lnTo>
                  <a:lnTo>
                    <a:pt x="787" y="367"/>
                  </a:lnTo>
                  <a:lnTo>
                    <a:pt x="797" y="371"/>
                  </a:lnTo>
                  <a:lnTo>
                    <a:pt x="809" y="376"/>
                  </a:lnTo>
                  <a:lnTo>
                    <a:pt x="823" y="382"/>
                  </a:lnTo>
                  <a:lnTo>
                    <a:pt x="837" y="387"/>
                  </a:lnTo>
                  <a:lnTo>
                    <a:pt x="849" y="393"/>
                  </a:lnTo>
                  <a:lnTo>
                    <a:pt x="861" y="397"/>
                  </a:lnTo>
                  <a:lnTo>
                    <a:pt x="869" y="402"/>
                  </a:lnTo>
                  <a:lnTo>
                    <a:pt x="854" y="410"/>
                  </a:lnTo>
                  <a:lnTo>
                    <a:pt x="832" y="410"/>
                  </a:lnTo>
                  <a:lnTo>
                    <a:pt x="807" y="404"/>
                  </a:lnTo>
                  <a:lnTo>
                    <a:pt x="780" y="393"/>
                  </a:lnTo>
                  <a:lnTo>
                    <a:pt x="752" y="380"/>
                  </a:lnTo>
                  <a:lnTo>
                    <a:pt x="724" y="370"/>
                  </a:lnTo>
                  <a:lnTo>
                    <a:pt x="703" y="362"/>
                  </a:lnTo>
                  <a:lnTo>
                    <a:pt x="684" y="359"/>
                  </a:lnTo>
                  <a:lnTo>
                    <a:pt x="673" y="362"/>
                  </a:lnTo>
                  <a:lnTo>
                    <a:pt x="663" y="367"/>
                  </a:lnTo>
                  <a:lnTo>
                    <a:pt x="652" y="371"/>
                  </a:lnTo>
                  <a:lnTo>
                    <a:pt x="643" y="376"/>
                  </a:lnTo>
                  <a:lnTo>
                    <a:pt x="633" y="384"/>
                  </a:lnTo>
                  <a:lnTo>
                    <a:pt x="624" y="391"/>
                  </a:lnTo>
                  <a:lnTo>
                    <a:pt x="618" y="399"/>
                  </a:lnTo>
                  <a:lnTo>
                    <a:pt x="612" y="410"/>
                  </a:lnTo>
                  <a:lnTo>
                    <a:pt x="607" y="422"/>
                  </a:lnTo>
                  <a:lnTo>
                    <a:pt x="604" y="437"/>
                  </a:lnTo>
                  <a:lnTo>
                    <a:pt x="603" y="453"/>
                  </a:lnTo>
                  <a:lnTo>
                    <a:pt x="604" y="467"/>
                  </a:lnTo>
                  <a:lnTo>
                    <a:pt x="613" y="481"/>
                  </a:lnTo>
                  <a:lnTo>
                    <a:pt x="621" y="487"/>
                  </a:lnTo>
                  <a:lnTo>
                    <a:pt x="629" y="490"/>
                  </a:lnTo>
                  <a:lnTo>
                    <a:pt x="636" y="490"/>
                  </a:lnTo>
                  <a:lnTo>
                    <a:pt x="633" y="462"/>
                  </a:lnTo>
                  <a:lnTo>
                    <a:pt x="635" y="436"/>
                  </a:lnTo>
                  <a:lnTo>
                    <a:pt x="639" y="414"/>
                  </a:lnTo>
                  <a:lnTo>
                    <a:pt x="649" y="404"/>
                  </a:lnTo>
                  <a:lnTo>
                    <a:pt x="670" y="394"/>
                  </a:lnTo>
                  <a:lnTo>
                    <a:pt x="693" y="391"/>
                  </a:lnTo>
                  <a:lnTo>
                    <a:pt x="716" y="391"/>
                  </a:lnTo>
                  <a:lnTo>
                    <a:pt x="740" y="396"/>
                  </a:lnTo>
                  <a:lnTo>
                    <a:pt x="763" y="404"/>
                  </a:lnTo>
                  <a:lnTo>
                    <a:pt x="784" y="413"/>
                  </a:lnTo>
                  <a:lnTo>
                    <a:pt x="806" y="422"/>
                  </a:lnTo>
                  <a:lnTo>
                    <a:pt x="826" y="433"/>
                  </a:lnTo>
                  <a:lnTo>
                    <a:pt x="814" y="434"/>
                  </a:lnTo>
                  <a:lnTo>
                    <a:pt x="794" y="433"/>
                  </a:lnTo>
                  <a:lnTo>
                    <a:pt x="769" y="430"/>
                  </a:lnTo>
                  <a:lnTo>
                    <a:pt x="741" y="427"/>
                  </a:lnTo>
                  <a:lnTo>
                    <a:pt x="712" y="425"/>
                  </a:lnTo>
                  <a:lnTo>
                    <a:pt x="684" y="427"/>
                  </a:lnTo>
                  <a:lnTo>
                    <a:pt x="663" y="434"/>
                  </a:lnTo>
                  <a:lnTo>
                    <a:pt x="647" y="448"/>
                  </a:lnTo>
                  <a:lnTo>
                    <a:pt x="647" y="459"/>
                  </a:lnTo>
                  <a:lnTo>
                    <a:pt x="650" y="467"/>
                  </a:lnTo>
                  <a:lnTo>
                    <a:pt x="656" y="474"/>
                  </a:lnTo>
                  <a:lnTo>
                    <a:pt x="663" y="481"/>
                  </a:lnTo>
                  <a:lnTo>
                    <a:pt x="667" y="476"/>
                  </a:lnTo>
                  <a:lnTo>
                    <a:pt x="675" y="467"/>
                  </a:lnTo>
                  <a:lnTo>
                    <a:pt x="684" y="457"/>
                  </a:lnTo>
                  <a:lnTo>
                    <a:pt x="692" y="453"/>
                  </a:lnTo>
                  <a:lnTo>
                    <a:pt x="700" y="451"/>
                  </a:lnTo>
                  <a:lnTo>
                    <a:pt x="707" y="451"/>
                  </a:lnTo>
                  <a:lnTo>
                    <a:pt x="713" y="451"/>
                  </a:lnTo>
                  <a:lnTo>
                    <a:pt x="720" y="451"/>
                  </a:lnTo>
                  <a:lnTo>
                    <a:pt x="712" y="464"/>
                  </a:lnTo>
                  <a:lnTo>
                    <a:pt x="701" y="479"/>
                  </a:lnTo>
                  <a:lnTo>
                    <a:pt x="690" y="493"/>
                  </a:lnTo>
                  <a:lnTo>
                    <a:pt x="678" y="507"/>
                  </a:lnTo>
                  <a:lnTo>
                    <a:pt x="646" y="501"/>
                  </a:lnTo>
                  <a:lnTo>
                    <a:pt x="638" y="507"/>
                  </a:lnTo>
                  <a:lnTo>
                    <a:pt x="630" y="513"/>
                  </a:lnTo>
                  <a:lnTo>
                    <a:pt x="621" y="521"/>
                  </a:lnTo>
                  <a:lnTo>
                    <a:pt x="615" y="528"/>
                  </a:lnTo>
                  <a:lnTo>
                    <a:pt x="607" y="536"/>
                  </a:lnTo>
                  <a:lnTo>
                    <a:pt x="603" y="545"/>
                  </a:lnTo>
                  <a:lnTo>
                    <a:pt x="601" y="555"/>
                  </a:lnTo>
                  <a:lnTo>
                    <a:pt x="601" y="564"/>
                  </a:lnTo>
                  <a:lnTo>
                    <a:pt x="606" y="570"/>
                  </a:lnTo>
                  <a:lnTo>
                    <a:pt x="612" y="575"/>
                  </a:lnTo>
                  <a:lnTo>
                    <a:pt x="616" y="579"/>
                  </a:lnTo>
                  <a:lnTo>
                    <a:pt x="616" y="585"/>
                  </a:lnTo>
                  <a:lnTo>
                    <a:pt x="584" y="612"/>
                  </a:lnTo>
                  <a:lnTo>
                    <a:pt x="573" y="610"/>
                  </a:lnTo>
                  <a:lnTo>
                    <a:pt x="561" y="610"/>
                  </a:lnTo>
                  <a:lnTo>
                    <a:pt x="550" y="612"/>
                  </a:lnTo>
                  <a:lnTo>
                    <a:pt x="541" y="615"/>
                  </a:lnTo>
                  <a:lnTo>
                    <a:pt x="530" y="619"/>
                  </a:lnTo>
                  <a:lnTo>
                    <a:pt x="522" y="625"/>
                  </a:lnTo>
                  <a:lnTo>
                    <a:pt x="513" y="632"/>
                  </a:lnTo>
                  <a:lnTo>
                    <a:pt x="507" y="639"/>
                  </a:lnTo>
                  <a:lnTo>
                    <a:pt x="509" y="650"/>
                  </a:lnTo>
                  <a:lnTo>
                    <a:pt x="510" y="661"/>
                  </a:lnTo>
                  <a:lnTo>
                    <a:pt x="515" y="670"/>
                  </a:lnTo>
                  <a:lnTo>
                    <a:pt x="522" y="678"/>
                  </a:lnTo>
                  <a:lnTo>
                    <a:pt x="470" y="721"/>
                  </a:lnTo>
                  <a:lnTo>
                    <a:pt x="464" y="718"/>
                  </a:lnTo>
                  <a:lnTo>
                    <a:pt x="458" y="715"/>
                  </a:lnTo>
                  <a:lnTo>
                    <a:pt x="450" y="713"/>
                  </a:lnTo>
                  <a:lnTo>
                    <a:pt x="444" y="713"/>
                  </a:lnTo>
                  <a:lnTo>
                    <a:pt x="436" y="713"/>
                  </a:lnTo>
                  <a:lnTo>
                    <a:pt x="428" y="715"/>
                  </a:lnTo>
                  <a:lnTo>
                    <a:pt x="422" y="716"/>
                  </a:lnTo>
                  <a:lnTo>
                    <a:pt x="418" y="718"/>
                  </a:lnTo>
                  <a:lnTo>
                    <a:pt x="404" y="730"/>
                  </a:lnTo>
                  <a:lnTo>
                    <a:pt x="399" y="742"/>
                  </a:lnTo>
                  <a:lnTo>
                    <a:pt x="401" y="756"/>
                  </a:lnTo>
                  <a:lnTo>
                    <a:pt x="404" y="770"/>
                  </a:lnTo>
                  <a:lnTo>
                    <a:pt x="407" y="778"/>
                  </a:lnTo>
                  <a:lnTo>
                    <a:pt x="396" y="786"/>
                  </a:lnTo>
                  <a:lnTo>
                    <a:pt x="385" y="792"/>
                  </a:lnTo>
                  <a:lnTo>
                    <a:pt x="373" y="798"/>
                  </a:lnTo>
                  <a:lnTo>
                    <a:pt x="362" y="804"/>
                  </a:lnTo>
                  <a:lnTo>
                    <a:pt x="356" y="798"/>
                  </a:lnTo>
                  <a:lnTo>
                    <a:pt x="351" y="793"/>
                  </a:lnTo>
                  <a:lnTo>
                    <a:pt x="344" y="790"/>
                  </a:lnTo>
                  <a:lnTo>
                    <a:pt x="338" y="787"/>
                  </a:lnTo>
                  <a:lnTo>
                    <a:pt x="330" y="786"/>
                  </a:lnTo>
                  <a:lnTo>
                    <a:pt x="324" y="784"/>
                  </a:lnTo>
                  <a:lnTo>
                    <a:pt x="316" y="784"/>
                  </a:lnTo>
                  <a:lnTo>
                    <a:pt x="308" y="784"/>
                  </a:lnTo>
                  <a:lnTo>
                    <a:pt x="293" y="796"/>
                  </a:lnTo>
                  <a:lnTo>
                    <a:pt x="282" y="807"/>
                  </a:lnTo>
                  <a:lnTo>
                    <a:pt x="274" y="818"/>
                  </a:lnTo>
                  <a:lnTo>
                    <a:pt x="271" y="829"/>
                  </a:lnTo>
                  <a:lnTo>
                    <a:pt x="270" y="838"/>
                  </a:lnTo>
                  <a:lnTo>
                    <a:pt x="270" y="844"/>
                  </a:lnTo>
                  <a:lnTo>
                    <a:pt x="271" y="849"/>
                  </a:lnTo>
                  <a:lnTo>
                    <a:pt x="271" y="850"/>
                  </a:lnTo>
                  <a:lnTo>
                    <a:pt x="248" y="860"/>
                  </a:lnTo>
                  <a:lnTo>
                    <a:pt x="225" y="870"/>
                  </a:lnTo>
                  <a:lnTo>
                    <a:pt x="204" y="881"/>
                  </a:lnTo>
                  <a:lnTo>
                    <a:pt x="182" y="892"/>
                  </a:lnTo>
                  <a:lnTo>
                    <a:pt x="159" y="903"/>
                  </a:lnTo>
                  <a:lnTo>
                    <a:pt x="137" y="913"/>
                  </a:lnTo>
                  <a:lnTo>
                    <a:pt x="114" y="924"/>
                  </a:lnTo>
                  <a:lnTo>
                    <a:pt x="91" y="933"/>
                  </a:lnTo>
                  <a:lnTo>
                    <a:pt x="63" y="957"/>
                  </a:lnTo>
                  <a:lnTo>
                    <a:pt x="42" y="983"/>
                  </a:lnTo>
                  <a:lnTo>
                    <a:pt x="26" y="1010"/>
                  </a:lnTo>
                  <a:lnTo>
                    <a:pt x="16" y="1038"/>
                  </a:lnTo>
                  <a:lnTo>
                    <a:pt x="8" y="1069"/>
                  </a:lnTo>
                  <a:lnTo>
                    <a:pt x="3" y="1098"/>
                  </a:lnTo>
                  <a:lnTo>
                    <a:pt x="2" y="1129"/>
                  </a:lnTo>
                  <a:lnTo>
                    <a:pt x="0" y="1158"/>
                  </a:lnTo>
                  <a:lnTo>
                    <a:pt x="3" y="1175"/>
                  </a:lnTo>
                  <a:lnTo>
                    <a:pt x="11" y="1194"/>
                  </a:lnTo>
                  <a:lnTo>
                    <a:pt x="19" y="1211"/>
                  </a:lnTo>
                  <a:lnTo>
                    <a:pt x="30" y="1228"/>
                  </a:lnTo>
                  <a:lnTo>
                    <a:pt x="42" y="1246"/>
                  </a:lnTo>
                  <a:lnTo>
                    <a:pt x="56" y="1262"/>
                  </a:lnTo>
                  <a:lnTo>
                    <a:pt x="68" y="1277"/>
                  </a:lnTo>
                  <a:lnTo>
                    <a:pt x="82" y="1289"/>
                  </a:lnTo>
                  <a:lnTo>
                    <a:pt x="85" y="1278"/>
                  </a:lnTo>
                  <a:lnTo>
                    <a:pt x="85" y="1254"/>
                  </a:lnTo>
                  <a:lnTo>
                    <a:pt x="80" y="1223"/>
                  </a:lnTo>
                  <a:lnTo>
                    <a:pt x="71" y="1197"/>
                  </a:lnTo>
                  <a:lnTo>
                    <a:pt x="48" y="1177"/>
                  </a:lnTo>
                  <a:lnTo>
                    <a:pt x="36" y="1151"/>
                  </a:lnTo>
                  <a:lnTo>
                    <a:pt x="33" y="1120"/>
                  </a:lnTo>
                  <a:lnTo>
                    <a:pt x="37" y="1084"/>
                  </a:lnTo>
                  <a:lnTo>
                    <a:pt x="43" y="1063"/>
                  </a:lnTo>
                  <a:lnTo>
                    <a:pt x="53" y="1040"/>
                  </a:lnTo>
                  <a:lnTo>
                    <a:pt x="65" y="1017"/>
                  </a:lnTo>
                  <a:lnTo>
                    <a:pt x="79" y="998"/>
                  </a:lnTo>
                  <a:lnTo>
                    <a:pt x="88" y="1015"/>
                  </a:lnTo>
                  <a:lnTo>
                    <a:pt x="96" y="1032"/>
                  </a:lnTo>
                  <a:lnTo>
                    <a:pt x="104" y="1049"/>
                  </a:lnTo>
                  <a:lnTo>
                    <a:pt x="108" y="1066"/>
                  </a:lnTo>
                  <a:lnTo>
                    <a:pt x="130" y="1054"/>
                  </a:lnTo>
                  <a:lnTo>
                    <a:pt x="153" y="1043"/>
                  </a:lnTo>
                  <a:lnTo>
                    <a:pt x="176" y="1037"/>
                  </a:lnTo>
                  <a:lnTo>
                    <a:pt x="202" y="1030"/>
                  </a:lnTo>
                  <a:lnTo>
                    <a:pt x="227" y="1026"/>
                  </a:lnTo>
                  <a:lnTo>
                    <a:pt x="254" y="1024"/>
                  </a:lnTo>
                  <a:lnTo>
                    <a:pt x="281" y="1023"/>
                  </a:lnTo>
                  <a:lnTo>
                    <a:pt x="308" y="1023"/>
                  </a:lnTo>
                  <a:lnTo>
                    <a:pt x="336" y="1023"/>
                  </a:lnTo>
                  <a:lnTo>
                    <a:pt x="364" y="1024"/>
                  </a:lnTo>
                  <a:lnTo>
                    <a:pt x="393" y="1024"/>
                  </a:lnTo>
                  <a:lnTo>
                    <a:pt x="421" y="1026"/>
                  </a:lnTo>
                  <a:lnTo>
                    <a:pt x="449" y="1026"/>
                  </a:lnTo>
                  <a:lnTo>
                    <a:pt x="476" y="1026"/>
                  </a:lnTo>
                  <a:lnTo>
                    <a:pt x="502" y="1024"/>
                  </a:lnTo>
                  <a:lnTo>
                    <a:pt x="529" y="1021"/>
                  </a:lnTo>
                  <a:lnTo>
                    <a:pt x="559" y="1015"/>
                  </a:lnTo>
                  <a:lnTo>
                    <a:pt x="592" y="1009"/>
                  </a:lnTo>
                  <a:lnTo>
                    <a:pt x="623" y="1001"/>
                  </a:lnTo>
                  <a:lnTo>
                    <a:pt x="653" y="992"/>
                  </a:lnTo>
                  <a:lnTo>
                    <a:pt x="683" y="981"/>
                  </a:lnTo>
                  <a:lnTo>
                    <a:pt x="713" y="970"/>
                  </a:lnTo>
                  <a:lnTo>
                    <a:pt x="743" y="957"/>
                  </a:lnTo>
                  <a:lnTo>
                    <a:pt x="772" y="943"/>
                  </a:lnTo>
                  <a:lnTo>
                    <a:pt x="800" y="926"/>
                  </a:lnTo>
                  <a:lnTo>
                    <a:pt x="827" y="909"/>
                  </a:lnTo>
                  <a:lnTo>
                    <a:pt x="854" y="889"/>
                  </a:lnTo>
                  <a:lnTo>
                    <a:pt x="878" y="869"/>
                  </a:lnTo>
                  <a:lnTo>
                    <a:pt x="903" y="846"/>
                  </a:lnTo>
                  <a:lnTo>
                    <a:pt x="924" y="823"/>
                  </a:lnTo>
                  <a:lnTo>
                    <a:pt x="946" y="796"/>
                  </a:lnTo>
                  <a:lnTo>
                    <a:pt x="966" y="769"/>
                  </a:lnTo>
                  <a:lnTo>
                    <a:pt x="968" y="762"/>
                  </a:lnTo>
                  <a:lnTo>
                    <a:pt x="968" y="756"/>
                  </a:lnTo>
                  <a:lnTo>
                    <a:pt x="968" y="750"/>
                  </a:lnTo>
                  <a:lnTo>
                    <a:pt x="964" y="744"/>
                  </a:lnTo>
                  <a:lnTo>
                    <a:pt x="954" y="756"/>
                  </a:lnTo>
                  <a:lnTo>
                    <a:pt x="943" y="767"/>
                  </a:lnTo>
                  <a:lnTo>
                    <a:pt x="932" y="778"/>
                  </a:lnTo>
                  <a:lnTo>
                    <a:pt x="921" y="787"/>
                  </a:lnTo>
                  <a:lnTo>
                    <a:pt x="909" y="798"/>
                  </a:lnTo>
                  <a:lnTo>
                    <a:pt x="897" y="809"/>
                  </a:lnTo>
                  <a:lnTo>
                    <a:pt x="883" y="819"/>
                  </a:lnTo>
                  <a:lnTo>
                    <a:pt x="869" y="832"/>
                  </a:lnTo>
                  <a:lnTo>
                    <a:pt x="840" y="855"/>
                  </a:lnTo>
                  <a:lnTo>
                    <a:pt x="812" y="875"/>
                  </a:lnTo>
                  <a:lnTo>
                    <a:pt x="783" y="895"/>
                  </a:lnTo>
                  <a:lnTo>
                    <a:pt x="753" y="912"/>
                  </a:lnTo>
                  <a:lnTo>
                    <a:pt x="726" y="929"/>
                  </a:lnTo>
                  <a:lnTo>
                    <a:pt x="696" y="943"/>
                  </a:lnTo>
                  <a:lnTo>
                    <a:pt x="667" y="955"/>
                  </a:lnTo>
                  <a:lnTo>
                    <a:pt x="636" y="966"/>
                  </a:lnTo>
                  <a:lnTo>
                    <a:pt x="607" y="977"/>
                  </a:lnTo>
                  <a:lnTo>
                    <a:pt x="576" y="984"/>
                  </a:lnTo>
                  <a:lnTo>
                    <a:pt x="546" y="990"/>
                  </a:lnTo>
                  <a:lnTo>
                    <a:pt x="513" y="997"/>
                  </a:lnTo>
                  <a:lnTo>
                    <a:pt x="481" y="1000"/>
                  </a:lnTo>
                  <a:lnTo>
                    <a:pt x="449" y="1003"/>
                  </a:lnTo>
                  <a:lnTo>
                    <a:pt x="415" y="1004"/>
                  </a:lnTo>
                  <a:lnTo>
                    <a:pt x="379" y="1004"/>
                  </a:lnTo>
                  <a:lnTo>
                    <a:pt x="362" y="1004"/>
                  </a:lnTo>
                  <a:lnTo>
                    <a:pt x="345" y="1004"/>
                  </a:lnTo>
                  <a:lnTo>
                    <a:pt x="330" y="1003"/>
                  </a:lnTo>
                  <a:lnTo>
                    <a:pt x="313" y="1001"/>
                  </a:lnTo>
                  <a:lnTo>
                    <a:pt x="296" y="1000"/>
                  </a:lnTo>
                  <a:lnTo>
                    <a:pt x="279" y="1000"/>
                  </a:lnTo>
                  <a:lnTo>
                    <a:pt x="262" y="998"/>
                  </a:lnTo>
                  <a:lnTo>
                    <a:pt x="247" y="998"/>
                  </a:lnTo>
                  <a:lnTo>
                    <a:pt x="230" y="998"/>
                  </a:lnTo>
                  <a:lnTo>
                    <a:pt x="213" y="998"/>
                  </a:lnTo>
                  <a:lnTo>
                    <a:pt x="197" y="1000"/>
                  </a:lnTo>
                  <a:lnTo>
                    <a:pt x="182" y="1003"/>
                  </a:lnTo>
                  <a:lnTo>
                    <a:pt x="167" y="1006"/>
                  </a:lnTo>
                  <a:lnTo>
                    <a:pt x="151" y="1012"/>
                  </a:lnTo>
                  <a:lnTo>
                    <a:pt x="136" y="1018"/>
                  </a:lnTo>
                  <a:lnTo>
                    <a:pt x="122" y="1026"/>
                  </a:lnTo>
                  <a:lnTo>
                    <a:pt x="116" y="1012"/>
                  </a:lnTo>
                  <a:lnTo>
                    <a:pt x="111" y="997"/>
                  </a:lnTo>
                  <a:lnTo>
                    <a:pt x="107" y="981"/>
                  </a:lnTo>
                  <a:lnTo>
                    <a:pt x="104" y="967"/>
                  </a:lnTo>
                  <a:lnTo>
                    <a:pt x="288" y="876"/>
                  </a:lnTo>
                  <a:lnTo>
                    <a:pt x="298" y="878"/>
                  </a:lnTo>
                  <a:lnTo>
                    <a:pt x="307" y="881"/>
                  </a:lnTo>
                  <a:lnTo>
                    <a:pt x="315" y="886"/>
                  </a:lnTo>
                  <a:lnTo>
                    <a:pt x="321" y="892"/>
                  </a:lnTo>
                  <a:lnTo>
                    <a:pt x="328" y="900"/>
                  </a:lnTo>
                  <a:lnTo>
                    <a:pt x="335" y="907"/>
                  </a:lnTo>
                  <a:lnTo>
                    <a:pt x="342" y="915"/>
                  </a:lnTo>
                  <a:lnTo>
                    <a:pt x="348" y="923"/>
                  </a:lnTo>
                  <a:lnTo>
                    <a:pt x="345" y="937"/>
                  </a:lnTo>
                  <a:lnTo>
                    <a:pt x="347" y="949"/>
                  </a:lnTo>
                  <a:lnTo>
                    <a:pt x="351" y="961"/>
                  </a:lnTo>
                  <a:lnTo>
                    <a:pt x="359" y="973"/>
                  </a:lnTo>
                  <a:lnTo>
                    <a:pt x="368" y="980"/>
                  </a:lnTo>
                  <a:lnTo>
                    <a:pt x="379" y="984"/>
                  </a:lnTo>
                  <a:lnTo>
                    <a:pt x="392" y="986"/>
                  </a:lnTo>
                  <a:lnTo>
                    <a:pt x="402" y="986"/>
                  </a:lnTo>
                  <a:lnTo>
                    <a:pt x="415" y="984"/>
                  </a:lnTo>
                  <a:lnTo>
                    <a:pt x="427" y="981"/>
                  </a:lnTo>
                  <a:lnTo>
                    <a:pt x="438" y="977"/>
                  </a:lnTo>
                  <a:lnTo>
                    <a:pt x="449" y="972"/>
                  </a:lnTo>
                  <a:lnTo>
                    <a:pt x="455" y="969"/>
                  </a:lnTo>
                  <a:lnTo>
                    <a:pt x="459" y="964"/>
                  </a:lnTo>
                  <a:lnTo>
                    <a:pt x="462" y="960"/>
                  </a:lnTo>
                  <a:lnTo>
                    <a:pt x="465" y="953"/>
                  </a:lnTo>
                  <a:lnTo>
                    <a:pt x="465" y="946"/>
                  </a:lnTo>
                  <a:lnTo>
                    <a:pt x="464" y="937"/>
                  </a:lnTo>
                  <a:lnTo>
                    <a:pt x="461" y="929"/>
                  </a:lnTo>
                  <a:lnTo>
                    <a:pt x="458" y="927"/>
                  </a:lnTo>
                  <a:lnTo>
                    <a:pt x="456" y="935"/>
                  </a:lnTo>
                  <a:lnTo>
                    <a:pt x="453" y="944"/>
                  </a:lnTo>
                  <a:lnTo>
                    <a:pt x="449" y="952"/>
                  </a:lnTo>
                  <a:lnTo>
                    <a:pt x="441" y="957"/>
                  </a:lnTo>
                  <a:lnTo>
                    <a:pt x="425" y="960"/>
                  </a:lnTo>
                  <a:lnTo>
                    <a:pt x="413" y="963"/>
                  </a:lnTo>
                  <a:lnTo>
                    <a:pt x="402" y="964"/>
                  </a:lnTo>
                  <a:lnTo>
                    <a:pt x="393" y="964"/>
                  </a:lnTo>
                  <a:lnTo>
                    <a:pt x="385" y="963"/>
                  </a:lnTo>
                  <a:lnTo>
                    <a:pt x="379" y="960"/>
                  </a:lnTo>
                  <a:lnTo>
                    <a:pt x="373" y="953"/>
                  </a:lnTo>
                  <a:lnTo>
                    <a:pt x="367" y="946"/>
                  </a:lnTo>
                  <a:lnTo>
                    <a:pt x="430" y="933"/>
                  </a:lnTo>
                  <a:lnTo>
                    <a:pt x="425" y="932"/>
                  </a:lnTo>
                  <a:lnTo>
                    <a:pt x="421" y="929"/>
                  </a:lnTo>
                  <a:lnTo>
                    <a:pt x="416" y="927"/>
                  </a:lnTo>
                  <a:lnTo>
                    <a:pt x="410" y="926"/>
                  </a:lnTo>
                  <a:lnTo>
                    <a:pt x="404" y="924"/>
                  </a:lnTo>
                  <a:lnTo>
                    <a:pt x="398" y="923"/>
                  </a:lnTo>
                  <a:lnTo>
                    <a:pt x="390" y="921"/>
                  </a:lnTo>
                  <a:lnTo>
                    <a:pt x="381" y="921"/>
                  </a:lnTo>
                  <a:lnTo>
                    <a:pt x="375" y="907"/>
                  </a:lnTo>
                  <a:lnTo>
                    <a:pt x="365" y="893"/>
                  </a:lnTo>
                  <a:lnTo>
                    <a:pt x="355" y="883"/>
                  </a:lnTo>
                  <a:lnTo>
                    <a:pt x="344" y="872"/>
                  </a:lnTo>
                  <a:lnTo>
                    <a:pt x="331" y="861"/>
                  </a:lnTo>
                  <a:lnTo>
                    <a:pt x="319" y="850"/>
                  </a:lnTo>
                  <a:lnTo>
                    <a:pt x="308" y="839"/>
                  </a:lnTo>
                  <a:lnTo>
                    <a:pt x="298" y="829"/>
                  </a:lnTo>
                  <a:lnTo>
                    <a:pt x="299" y="819"/>
                  </a:lnTo>
                  <a:lnTo>
                    <a:pt x="305" y="812"/>
                  </a:lnTo>
                  <a:lnTo>
                    <a:pt x="313" y="807"/>
                  </a:lnTo>
                  <a:lnTo>
                    <a:pt x="322" y="803"/>
                  </a:lnTo>
                  <a:lnTo>
                    <a:pt x="330" y="804"/>
                  </a:lnTo>
                  <a:lnTo>
                    <a:pt x="341" y="813"/>
                  </a:lnTo>
                  <a:lnTo>
                    <a:pt x="355" y="826"/>
                  </a:lnTo>
                  <a:lnTo>
                    <a:pt x="368" y="841"/>
                  </a:lnTo>
                  <a:lnTo>
                    <a:pt x="382" y="858"/>
                  </a:lnTo>
                  <a:lnTo>
                    <a:pt x="396" y="875"/>
                  </a:lnTo>
                  <a:lnTo>
                    <a:pt x="407" y="889"/>
                  </a:lnTo>
                  <a:lnTo>
                    <a:pt x="415" y="901"/>
                  </a:lnTo>
                  <a:lnTo>
                    <a:pt x="419" y="903"/>
                  </a:lnTo>
                  <a:lnTo>
                    <a:pt x="424" y="903"/>
                  </a:lnTo>
                  <a:lnTo>
                    <a:pt x="427" y="903"/>
                  </a:lnTo>
                  <a:lnTo>
                    <a:pt x="432" y="903"/>
                  </a:lnTo>
                  <a:lnTo>
                    <a:pt x="425" y="883"/>
                  </a:lnTo>
                  <a:lnTo>
                    <a:pt x="415" y="863"/>
                  </a:lnTo>
                  <a:lnTo>
                    <a:pt x="402" y="844"/>
                  </a:lnTo>
                  <a:lnTo>
                    <a:pt x="388" y="826"/>
                  </a:lnTo>
                  <a:lnTo>
                    <a:pt x="395" y="823"/>
                  </a:lnTo>
                  <a:lnTo>
                    <a:pt x="402" y="819"/>
                  </a:lnTo>
                  <a:lnTo>
                    <a:pt x="408" y="816"/>
                  </a:lnTo>
                  <a:lnTo>
                    <a:pt x="416" y="813"/>
                  </a:lnTo>
                  <a:lnTo>
                    <a:pt x="422" y="810"/>
                  </a:lnTo>
                  <a:lnTo>
                    <a:pt x="428" y="807"/>
                  </a:lnTo>
                  <a:lnTo>
                    <a:pt x="436" y="806"/>
                  </a:lnTo>
                  <a:lnTo>
                    <a:pt x="442" y="804"/>
                  </a:lnTo>
                  <a:lnTo>
                    <a:pt x="455" y="810"/>
                  </a:lnTo>
                  <a:lnTo>
                    <a:pt x="465" y="818"/>
                  </a:lnTo>
                  <a:lnTo>
                    <a:pt x="475" y="826"/>
                  </a:lnTo>
                  <a:lnTo>
                    <a:pt x="484" y="836"/>
                  </a:lnTo>
                  <a:lnTo>
                    <a:pt x="493" y="847"/>
                  </a:lnTo>
                  <a:lnTo>
                    <a:pt x="501" y="860"/>
                  </a:lnTo>
                  <a:lnTo>
                    <a:pt x="509" y="870"/>
                  </a:lnTo>
                  <a:lnTo>
                    <a:pt x="516" y="883"/>
                  </a:lnTo>
                  <a:lnTo>
                    <a:pt x="512" y="890"/>
                  </a:lnTo>
                  <a:lnTo>
                    <a:pt x="510" y="900"/>
                  </a:lnTo>
                  <a:lnTo>
                    <a:pt x="510" y="907"/>
                  </a:lnTo>
                  <a:lnTo>
                    <a:pt x="510" y="917"/>
                  </a:lnTo>
                  <a:lnTo>
                    <a:pt x="518" y="930"/>
                  </a:lnTo>
                  <a:lnTo>
                    <a:pt x="529" y="938"/>
                  </a:lnTo>
                  <a:lnTo>
                    <a:pt x="541" y="944"/>
                  </a:lnTo>
                  <a:lnTo>
                    <a:pt x="553" y="946"/>
                  </a:lnTo>
                  <a:lnTo>
                    <a:pt x="564" y="944"/>
                  </a:lnTo>
                  <a:lnTo>
                    <a:pt x="575" y="943"/>
                  </a:lnTo>
                  <a:lnTo>
                    <a:pt x="584" y="940"/>
                  </a:lnTo>
                  <a:lnTo>
                    <a:pt x="595" y="937"/>
                  </a:lnTo>
                  <a:lnTo>
                    <a:pt x="603" y="930"/>
                  </a:lnTo>
                  <a:lnTo>
                    <a:pt x="610" y="924"/>
                  </a:lnTo>
                  <a:lnTo>
                    <a:pt x="616" y="917"/>
                  </a:lnTo>
                  <a:lnTo>
                    <a:pt x="621" y="906"/>
                  </a:lnTo>
                  <a:lnTo>
                    <a:pt x="623" y="870"/>
                  </a:lnTo>
                  <a:lnTo>
                    <a:pt x="615" y="872"/>
                  </a:lnTo>
                  <a:lnTo>
                    <a:pt x="607" y="872"/>
                  </a:lnTo>
                  <a:lnTo>
                    <a:pt x="601" y="873"/>
                  </a:lnTo>
                  <a:lnTo>
                    <a:pt x="599" y="880"/>
                  </a:lnTo>
                  <a:lnTo>
                    <a:pt x="604" y="889"/>
                  </a:lnTo>
                  <a:lnTo>
                    <a:pt x="603" y="896"/>
                  </a:lnTo>
                  <a:lnTo>
                    <a:pt x="598" y="904"/>
                  </a:lnTo>
                  <a:lnTo>
                    <a:pt x="593" y="912"/>
                  </a:lnTo>
                  <a:lnTo>
                    <a:pt x="587" y="917"/>
                  </a:lnTo>
                  <a:lnTo>
                    <a:pt x="583" y="920"/>
                  </a:lnTo>
                  <a:lnTo>
                    <a:pt x="576" y="923"/>
                  </a:lnTo>
                  <a:lnTo>
                    <a:pt x="570" y="924"/>
                  </a:lnTo>
                  <a:lnTo>
                    <a:pt x="562" y="926"/>
                  </a:lnTo>
                  <a:lnTo>
                    <a:pt x="556" y="926"/>
                  </a:lnTo>
                  <a:lnTo>
                    <a:pt x="549" y="924"/>
                  </a:lnTo>
                  <a:lnTo>
                    <a:pt x="542" y="923"/>
                  </a:lnTo>
                  <a:lnTo>
                    <a:pt x="538" y="920"/>
                  </a:lnTo>
                  <a:lnTo>
                    <a:pt x="535" y="917"/>
                  </a:lnTo>
                  <a:lnTo>
                    <a:pt x="532" y="912"/>
                  </a:lnTo>
                  <a:lnTo>
                    <a:pt x="532" y="906"/>
                  </a:lnTo>
                  <a:lnTo>
                    <a:pt x="544" y="904"/>
                  </a:lnTo>
                  <a:lnTo>
                    <a:pt x="556" y="903"/>
                  </a:lnTo>
                  <a:lnTo>
                    <a:pt x="567" y="900"/>
                  </a:lnTo>
                  <a:lnTo>
                    <a:pt x="575" y="892"/>
                  </a:lnTo>
                  <a:lnTo>
                    <a:pt x="576" y="880"/>
                  </a:lnTo>
                  <a:lnTo>
                    <a:pt x="567" y="881"/>
                  </a:lnTo>
                  <a:lnTo>
                    <a:pt x="558" y="884"/>
                  </a:lnTo>
                  <a:lnTo>
                    <a:pt x="549" y="886"/>
                  </a:lnTo>
                  <a:lnTo>
                    <a:pt x="539" y="886"/>
                  </a:lnTo>
                  <a:lnTo>
                    <a:pt x="530" y="866"/>
                  </a:lnTo>
                  <a:lnTo>
                    <a:pt x="521" y="846"/>
                  </a:lnTo>
                  <a:lnTo>
                    <a:pt x="509" y="827"/>
                  </a:lnTo>
                  <a:lnTo>
                    <a:pt x="495" y="809"/>
                  </a:lnTo>
                  <a:lnTo>
                    <a:pt x="481" y="792"/>
                  </a:lnTo>
                  <a:lnTo>
                    <a:pt x="464" y="778"/>
                  </a:lnTo>
                  <a:lnTo>
                    <a:pt x="447" y="766"/>
                  </a:lnTo>
                  <a:lnTo>
                    <a:pt x="427" y="755"/>
                  </a:lnTo>
                  <a:lnTo>
                    <a:pt x="424" y="752"/>
                  </a:lnTo>
                  <a:lnTo>
                    <a:pt x="422" y="747"/>
                  </a:lnTo>
                  <a:lnTo>
                    <a:pt x="422" y="742"/>
                  </a:lnTo>
                  <a:lnTo>
                    <a:pt x="422" y="739"/>
                  </a:lnTo>
                  <a:lnTo>
                    <a:pt x="430" y="736"/>
                  </a:lnTo>
                  <a:lnTo>
                    <a:pt x="438" y="735"/>
                  </a:lnTo>
                  <a:lnTo>
                    <a:pt x="447" y="736"/>
                  </a:lnTo>
                  <a:lnTo>
                    <a:pt x="455" y="739"/>
                  </a:lnTo>
                  <a:lnTo>
                    <a:pt x="462" y="744"/>
                  </a:lnTo>
                  <a:lnTo>
                    <a:pt x="470" y="749"/>
                  </a:lnTo>
                  <a:lnTo>
                    <a:pt x="476" y="755"/>
                  </a:lnTo>
                  <a:lnTo>
                    <a:pt x="484" y="759"/>
                  </a:lnTo>
                  <a:lnTo>
                    <a:pt x="498" y="770"/>
                  </a:lnTo>
                  <a:lnTo>
                    <a:pt x="512" y="782"/>
                  </a:lnTo>
                  <a:lnTo>
                    <a:pt x="522" y="796"/>
                  </a:lnTo>
                  <a:lnTo>
                    <a:pt x="535" y="810"/>
                  </a:lnTo>
                  <a:lnTo>
                    <a:pt x="546" y="824"/>
                  </a:lnTo>
                  <a:lnTo>
                    <a:pt x="556" y="838"/>
                  </a:lnTo>
                  <a:lnTo>
                    <a:pt x="567" y="853"/>
                  </a:lnTo>
                  <a:lnTo>
                    <a:pt x="576" y="867"/>
                  </a:lnTo>
                  <a:lnTo>
                    <a:pt x="583" y="867"/>
                  </a:lnTo>
                  <a:lnTo>
                    <a:pt x="587" y="864"/>
                  </a:lnTo>
                  <a:lnTo>
                    <a:pt x="589" y="858"/>
                  </a:lnTo>
                  <a:lnTo>
                    <a:pt x="587" y="852"/>
                  </a:lnTo>
                  <a:lnTo>
                    <a:pt x="578" y="838"/>
                  </a:lnTo>
                  <a:lnTo>
                    <a:pt x="569" y="823"/>
                  </a:lnTo>
                  <a:lnTo>
                    <a:pt x="559" y="809"/>
                  </a:lnTo>
                  <a:lnTo>
                    <a:pt x="549" y="793"/>
                  </a:lnTo>
                  <a:lnTo>
                    <a:pt x="536" y="779"/>
                  </a:lnTo>
                  <a:lnTo>
                    <a:pt x="524" y="766"/>
                  </a:lnTo>
                  <a:lnTo>
                    <a:pt x="512" y="753"/>
                  </a:lnTo>
                  <a:lnTo>
                    <a:pt x="498" y="741"/>
                  </a:lnTo>
                  <a:lnTo>
                    <a:pt x="504" y="733"/>
                  </a:lnTo>
                  <a:lnTo>
                    <a:pt x="510" y="727"/>
                  </a:lnTo>
                  <a:lnTo>
                    <a:pt x="518" y="721"/>
                  </a:lnTo>
                  <a:lnTo>
                    <a:pt x="526" y="715"/>
                  </a:lnTo>
                  <a:lnTo>
                    <a:pt x="533" y="710"/>
                  </a:lnTo>
                  <a:lnTo>
                    <a:pt x="541" y="705"/>
                  </a:lnTo>
                  <a:lnTo>
                    <a:pt x="549" y="701"/>
                  </a:lnTo>
                  <a:lnTo>
                    <a:pt x="555" y="696"/>
                  </a:lnTo>
                  <a:lnTo>
                    <a:pt x="566" y="705"/>
                  </a:lnTo>
                  <a:lnTo>
                    <a:pt x="576" y="716"/>
                  </a:lnTo>
                  <a:lnTo>
                    <a:pt x="587" y="726"/>
                  </a:lnTo>
                  <a:lnTo>
                    <a:pt x="598" y="736"/>
                  </a:lnTo>
                  <a:lnTo>
                    <a:pt x="607" y="747"/>
                  </a:lnTo>
                  <a:lnTo>
                    <a:pt x="616" y="759"/>
                  </a:lnTo>
                  <a:lnTo>
                    <a:pt x="626" y="772"/>
                  </a:lnTo>
                  <a:lnTo>
                    <a:pt x="635" y="786"/>
                  </a:lnTo>
                  <a:lnTo>
                    <a:pt x="635" y="801"/>
                  </a:lnTo>
                  <a:lnTo>
                    <a:pt x="638" y="815"/>
                  </a:lnTo>
                  <a:lnTo>
                    <a:pt x="646" y="829"/>
                  </a:lnTo>
                  <a:lnTo>
                    <a:pt x="653" y="841"/>
                  </a:lnTo>
                  <a:lnTo>
                    <a:pt x="660" y="847"/>
                  </a:lnTo>
                  <a:lnTo>
                    <a:pt x="664" y="850"/>
                  </a:lnTo>
                  <a:lnTo>
                    <a:pt x="670" y="855"/>
                  </a:lnTo>
                  <a:lnTo>
                    <a:pt x="678" y="858"/>
                  </a:lnTo>
                  <a:lnTo>
                    <a:pt x="684" y="860"/>
                  </a:lnTo>
                  <a:lnTo>
                    <a:pt x="692" y="860"/>
                  </a:lnTo>
                  <a:lnTo>
                    <a:pt x="700" y="860"/>
                  </a:lnTo>
                  <a:lnTo>
                    <a:pt x="707" y="858"/>
                  </a:lnTo>
                  <a:lnTo>
                    <a:pt x="715" y="852"/>
                  </a:lnTo>
                  <a:lnTo>
                    <a:pt x="724" y="846"/>
                  </a:lnTo>
                  <a:lnTo>
                    <a:pt x="732" y="838"/>
                  </a:lnTo>
                  <a:lnTo>
                    <a:pt x="740" y="829"/>
                  </a:lnTo>
                  <a:lnTo>
                    <a:pt x="746" y="819"/>
                  </a:lnTo>
                  <a:lnTo>
                    <a:pt x="750" y="810"/>
                  </a:lnTo>
                  <a:lnTo>
                    <a:pt x="753" y="799"/>
                  </a:lnTo>
                  <a:lnTo>
                    <a:pt x="753" y="787"/>
                  </a:lnTo>
                  <a:lnTo>
                    <a:pt x="750" y="781"/>
                  </a:lnTo>
                  <a:lnTo>
                    <a:pt x="749" y="776"/>
                  </a:lnTo>
                  <a:lnTo>
                    <a:pt x="746" y="772"/>
                  </a:lnTo>
                  <a:lnTo>
                    <a:pt x="740" y="769"/>
                  </a:lnTo>
                  <a:lnTo>
                    <a:pt x="740" y="773"/>
                  </a:lnTo>
                  <a:lnTo>
                    <a:pt x="738" y="784"/>
                  </a:lnTo>
                  <a:lnTo>
                    <a:pt x="737" y="798"/>
                  </a:lnTo>
                  <a:lnTo>
                    <a:pt x="737" y="807"/>
                  </a:lnTo>
                  <a:lnTo>
                    <a:pt x="730" y="818"/>
                  </a:lnTo>
                  <a:lnTo>
                    <a:pt x="724" y="827"/>
                  </a:lnTo>
                  <a:lnTo>
                    <a:pt x="715" y="835"/>
                  </a:lnTo>
                  <a:lnTo>
                    <a:pt x="703" y="839"/>
                  </a:lnTo>
                  <a:lnTo>
                    <a:pt x="693" y="839"/>
                  </a:lnTo>
                  <a:lnTo>
                    <a:pt x="684" y="838"/>
                  </a:lnTo>
                  <a:lnTo>
                    <a:pt x="676" y="835"/>
                  </a:lnTo>
                  <a:lnTo>
                    <a:pt x="669" y="830"/>
                  </a:lnTo>
                  <a:lnTo>
                    <a:pt x="678" y="832"/>
                  </a:lnTo>
                  <a:lnTo>
                    <a:pt x="684" y="830"/>
                  </a:lnTo>
                  <a:lnTo>
                    <a:pt x="692" y="829"/>
                  </a:lnTo>
                  <a:lnTo>
                    <a:pt x="696" y="826"/>
                  </a:lnTo>
                  <a:lnTo>
                    <a:pt x="703" y="821"/>
                  </a:lnTo>
                  <a:lnTo>
                    <a:pt x="707" y="816"/>
                  </a:lnTo>
                  <a:lnTo>
                    <a:pt x="712" y="812"/>
                  </a:lnTo>
                  <a:lnTo>
                    <a:pt x="718" y="807"/>
                  </a:lnTo>
                  <a:lnTo>
                    <a:pt x="718" y="787"/>
                  </a:lnTo>
                  <a:lnTo>
                    <a:pt x="710" y="789"/>
                  </a:lnTo>
                  <a:lnTo>
                    <a:pt x="704" y="792"/>
                  </a:lnTo>
                  <a:lnTo>
                    <a:pt x="700" y="796"/>
                  </a:lnTo>
                  <a:lnTo>
                    <a:pt x="693" y="799"/>
                  </a:lnTo>
                  <a:lnTo>
                    <a:pt x="689" y="804"/>
                  </a:lnTo>
                  <a:lnTo>
                    <a:pt x="683" y="806"/>
                  </a:lnTo>
                  <a:lnTo>
                    <a:pt x="676" y="806"/>
                  </a:lnTo>
                  <a:lnTo>
                    <a:pt x="669" y="803"/>
                  </a:lnTo>
                  <a:lnTo>
                    <a:pt x="661" y="779"/>
                  </a:lnTo>
                  <a:lnTo>
                    <a:pt x="650" y="758"/>
                  </a:lnTo>
                  <a:lnTo>
                    <a:pt x="636" y="736"/>
                  </a:lnTo>
                  <a:lnTo>
                    <a:pt x="619" y="716"/>
                  </a:lnTo>
                  <a:lnTo>
                    <a:pt x="603" y="698"/>
                  </a:lnTo>
                  <a:lnTo>
                    <a:pt x="583" y="681"/>
                  </a:lnTo>
                  <a:lnTo>
                    <a:pt x="562" y="667"/>
                  </a:lnTo>
                  <a:lnTo>
                    <a:pt x="542" y="653"/>
                  </a:lnTo>
                  <a:lnTo>
                    <a:pt x="542" y="645"/>
                  </a:lnTo>
                  <a:lnTo>
                    <a:pt x="547" y="642"/>
                  </a:lnTo>
                  <a:lnTo>
                    <a:pt x="553" y="641"/>
                  </a:lnTo>
                  <a:lnTo>
                    <a:pt x="559" y="639"/>
                  </a:lnTo>
                  <a:lnTo>
                    <a:pt x="583" y="641"/>
                  </a:lnTo>
                  <a:lnTo>
                    <a:pt x="606" y="652"/>
                  </a:lnTo>
                  <a:lnTo>
                    <a:pt x="629" y="669"/>
                  </a:lnTo>
                  <a:lnTo>
                    <a:pt x="650" y="692"/>
                  </a:lnTo>
                  <a:lnTo>
                    <a:pt x="669" y="716"/>
                  </a:lnTo>
                  <a:lnTo>
                    <a:pt x="684" y="738"/>
                  </a:lnTo>
                  <a:lnTo>
                    <a:pt x="695" y="756"/>
                  </a:lnTo>
                  <a:lnTo>
                    <a:pt x="701" y="767"/>
                  </a:lnTo>
                  <a:lnTo>
                    <a:pt x="712" y="764"/>
                  </a:lnTo>
                  <a:lnTo>
                    <a:pt x="710" y="742"/>
                  </a:lnTo>
                  <a:lnTo>
                    <a:pt x="704" y="724"/>
                  </a:lnTo>
                  <a:lnTo>
                    <a:pt x="695" y="705"/>
                  </a:lnTo>
                  <a:lnTo>
                    <a:pt x="683" y="690"/>
                  </a:lnTo>
                  <a:lnTo>
                    <a:pt x="669" y="673"/>
                  </a:lnTo>
                  <a:lnTo>
                    <a:pt x="655" y="659"/>
                  </a:lnTo>
                  <a:lnTo>
                    <a:pt x="639" y="644"/>
                  </a:lnTo>
                  <a:lnTo>
                    <a:pt x="624" y="630"/>
                  </a:lnTo>
                  <a:lnTo>
                    <a:pt x="630" y="622"/>
                  </a:lnTo>
                  <a:lnTo>
                    <a:pt x="636" y="615"/>
                  </a:lnTo>
                  <a:lnTo>
                    <a:pt x="644" y="608"/>
                  </a:lnTo>
                  <a:lnTo>
                    <a:pt x="650" y="599"/>
                  </a:lnTo>
                  <a:lnTo>
                    <a:pt x="664" y="607"/>
                  </a:lnTo>
                  <a:lnTo>
                    <a:pt x="676" y="615"/>
                  </a:lnTo>
                  <a:lnTo>
                    <a:pt x="690" y="622"/>
                  </a:lnTo>
                  <a:lnTo>
                    <a:pt x="703" y="632"/>
                  </a:lnTo>
                  <a:lnTo>
                    <a:pt x="716" y="641"/>
                  </a:lnTo>
                  <a:lnTo>
                    <a:pt x="730" y="650"/>
                  </a:lnTo>
                  <a:lnTo>
                    <a:pt x="746" y="661"/>
                  </a:lnTo>
                  <a:lnTo>
                    <a:pt x="761" y="672"/>
                  </a:lnTo>
                  <a:lnTo>
                    <a:pt x="770" y="692"/>
                  </a:lnTo>
                  <a:lnTo>
                    <a:pt x="777" y="710"/>
                  </a:lnTo>
                  <a:lnTo>
                    <a:pt x="784" y="729"/>
                  </a:lnTo>
                  <a:lnTo>
                    <a:pt x="795" y="747"/>
                  </a:lnTo>
                  <a:lnTo>
                    <a:pt x="803" y="750"/>
                  </a:lnTo>
                  <a:lnTo>
                    <a:pt x="810" y="753"/>
                  </a:lnTo>
                  <a:lnTo>
                    <a:pt x="820" y="756"/>
                  </a:lnTo>
                  <a:lnTo>
                    <a:pt x="829" y="756"/>
                  </a:lnTo>
                  <a:lnTo>
                    <a:pt x="837" y="756"/>
                  </a:lnTo>
                  <a:lnTo>
                    <a:pt x="846" y="756"/>
                  </a:lnTo>
                  <a:lnTo>
                    <a:pt x="854" y="753"/>
                  </a:lnTo>
                  <a:lnTo>
                    <a:pt x="861" y="749"/>
                  </a:lnTo>
                  <a:lnTo>
                    <a:pt x="877" y="732"/>
                  </a:lnTo>
                  <a:lnTo>
                    <a:pt x="887" y="713"/>
                  </a:lnTo>
                  <a:lnTo>
                    <a:pt x="892" y="693"/>
                  </a:lnTo>
                  <a:lnTo>
                    <a:pt x="887" y="672"/>
                  </a:lnTo>
                  <a:lnTo>
                    <a:pt x="886" y="669"/>
                  </a:lnTo>
                  <a:lnTo>
                    <a:pt x="881" y="667"/>
                  </a:lnTo>
                  <a:lnTo>
                    <a:pt x="877" y="669"/>
                  </a:lnTo>
                  <a:lnTo>
                    <a:pt x="872" y="670"/>
                  </a:lnTo>
                  <a:lnTo>
                    <a:pt x="872" y="684"/>
                  </a:lnTo>
                  <a:lnTo>
                    <a:pt x="872" y="698"/>
                  </a:lnTo>
                  <a:lnTo>
                    <a:pt x="869" y="713"/>
                  </a:lnTo>
                  <a:lnTo>
                    <a:pt x="861" y="724"/>
                  </a:lnTo>
                  <a:lnTo>
                    <a:pt x="855" y="729"/>
                  </a:lnTo>
                  <a:lnTo>
                    <a:pt x="847" y="732"/>
                  </a:lnTo>
                  <a:lnTo>
                    <a:pt x="841" y="733"/>
                  </a:lnTo>
                  <a:lnTo>
                    <a:pt x="834" y="733"/>
                  </a:lnTo>
                  <a:lnTo>
                    <a:pt x="827" y="733"/>
                  </a:lnTo>
                  <a:lnTo>
                    <a:pt x="820" y="732"/>
                  </a:lnTo>
                  <a:lnTo>
                    <a:pt x="812" y="729"/>
                  </a:lnTo>
                  <a:lnTo>
                    <a:pt x="804" y="727"/>
                  </a:lnTo>
                  <a:lnTo>
                    <a:pt x="790" y="712"/>
                  </a:lnTo>
                  <a:lnTo>
                    <a:pt x="800" y="712"/>
                  </a:lnTo>
                  <a:lnTo>
                    <a:pt x="810" y="710"/>
                  </a:lnTo>
                  <a:lnTo>
                    <a:pt x="821" y="705"/>
                  </a:lnTo>
                  <a:lnTo>
                    <a:pt x="834" y="701"/>
                  </a:lnTo>
                  <a:lnTo>
                    <a:pt x="843" y="695"/>
                  </a:lnTo>
                  <a:lnTo>
                    <a:pt x="850" y="689"/>
                  </a:lnTo>
                  <a:lnTo>
                    <a:pt x="857" y="684"/>
                  </a:lnTo>
                  <a:lnTo>
                    <a:pt x="857" y="679"/>
                  </a:lnTo>
                  <a:lnTo>
                    <a:pt x="850" y="682"/>
                  </a:lnTo>
                  <a:lnTo>
                    <a:pt x="838" y="689"/>
                  </a:lnTo>
                  <a:lnTo>
                    <a:pt x="827" y="695"/>
                  </a:lnTo>
                  <a:lnTo>
                    <a:pt x="818" y="698"/>
                  </a:lnTo>
                  <a:lnTo>
                    <a:pt x="801" y="692"/>
                  </a:lnTo>
                  <a:lnTo>
                    <a:pt x="792" y="679"/>
                  </a:lnTo>
                  <a:lnTo>
                    <a:pt x="784" y="662"/>
                  </a:lnTo>
                  <a:lnTo>
                    <a:pt x="773" y="648"/>
                  </a:lnTo>
                  <a:lnTo>
                    <a:pt x="760" y="633"/>
                  </a:lnTo>
                  <a:lnTo>
                    <a:pt x="744" y="621"/>
                  </a:lnTo>
                  <a:lnTo>
                    <a:pt x="727" y="610"/>
                  </a:lnTo>
                  <a:lnTo>
                    <a:pt x="710" y="599"/>
                  </a:lnTo>
                  <a:lnTo>
                    <a:pt x="693" y="588"/>
                  </a:lnTo>
                  <a:lnTo>
                    <a:pt x="675" y="579"/>
                  </a:lnTo>
                  <a:lnTo>
                    <a:pt x="656" y="568"/>
                  </a:lnTo>
                  <a:lnTo>
                    <a:pt x="638" y="556"/>
                  </a:lnTo>
                  <a:lnTo>
                    <a:pt x="641" y="548"/>
                  </a:lnTo>
                  <a:lnTo>
                    <a:pt x="646" y="539"/>
                  </a:lnTo>
                  <a:lnTo>
                    <a:pt x="655" y="533"/>
                  </a:lnTo>
                  <a:lnTo>
                    <a:pt x="670" y="528"/>
                  </a:lnTo>
                  <a:lnTo>
                    <a:pt x="695" y="536"/>
                  </a:lnTo>
                  <a:lnTo>
                    <a:pt x="718" y="547"/>
                  </a:lnTo>
                  <a:lnTo>
                    <a:pt x="741" y="561"/>
                  </a:lnTo>
                  <a:lnTo>
                    <a:pt x="763" y="578"/>
                  </a:lnTo>
                  <a:lnTo>
                    <a:pt x="781" y="598"/>
                  </a:lnTo>
                  <a:lnTo>
                    <a:pt x="798" y="618"/>
                  </a:lnTo>
                  <a:lnTo>
                    <a:pt x="814" y="638"/>
                  </a:lnTo>
                  <a:lnTo>
                    <a:pt x="826" y="659"/>
                  </a:lnTo>
                  <a:lnTo>
                    <a:pt x="835" y="658"/>
                  </a:lnTo>
                  <a:lnTo>
                    <a:pt x="847" y="650"/>
                  </a:lnTo>
                  <a:lnTo>
                    <a:pt x="864" y="638"/>
                  </a:lnTo>
                  <a:lnTo>
                    <a:pt x="881" y="622"/>
                  </a:lnTo>
                  <a:lnTo>
                    <a:pt x="897" y="607"/>
                  </a:lnTo>
                  <a:lnTo>
                    <a:pt x="911" y="593"/>
                  </a:lnTo>
                  <a:lnTo>
                    <a:pt x="921" y="579"/>
                  </a:lnTo>
                  <a:lnTo>
                    <a:pt x="924" y="571"/>
                  </a:lnTo>
                  <a:lnTo>
                    <a:pt x="914" y="576"/>
                  </a:lnTo>
                  <a:lnTo>
                    <a:pt x="904" y="581"/>
                  </a:lnTo>
                  <a:lnTo>
                    <a:pt x="894" y="588"/>
                  </a:lnTo>
                  <a:lnTo>
                    <a:pt x="883" y="598"/>
                  </a:lnTo>
                  <a:lnTo>
                    <a:pt x="874" y="607"/>
                  </a:lnTo>
                  <a:lnTo>
                    <a:pt x="864" y="616"/>
                  </a:lnTo>
                  <a:lnTo>
                    <a:pt x="855" y="624"/>
                  </a:lnTo>
                  <a:lnTo>
                    <a:pt x="846" y="633"/>
                  </a:lnTo>
                  <a:lnTo>
                    <a:pt x="837" y="622"/>
                  </a:lnTo>
                  <a:lnTo>
                    <a:pt x="829" y="608"/>
                  </a:lnTo>
                  <a:lnTo>
                    <a:pt x="821" y="596"/>
                  </a:lnTo>
                  <a:lnTo>
                    <a:pt x="814" y="582"/>
                  </a:lnTo>
                  <a:lnTo>
                    <a:pt x="803" y="571"/>
                  </a:lnTo>
                  <a:lnTo>
                    <a:pt x="790" y="559"/>
                  </a:lnTo>
                  <a:lnTo>
                    <a:pt x="780" y="548"/>
                  </a:lnTo>
                  <a:lnTo>
                    <a:pt x="767" y="538"/>
                  </a:lnTo>
                  <a:lnTo>
                    <a:pt x="757" y="528"/>
                  </a:lnTo>
                  <a:lnTo>
                    <a:pt x="744" y="521"/>
                  </a:lnTo>
                  <a:lnTo>
                    <a:pt x="730" y="513"/>
                  </a:lnTo>
                  <a:lnTo>
                    <a:pt x="716" y="508"/>
                  </a:lnTo>
                  <a:lnTo>
                    <a:pt x="727" y="494"/>
                  </a:lnTo>
                  <a:lnTo>
                    <a:pt x="738" y="481"/>
                  </a:lnTo>
                  <a:lnTo>
                    <a:pt x="747" y="468"/>
                  </a:lnTo>
                  <a:lnTo>
                    <a:pt x="755" y="454"/>
                  </a:lnTo>
                  <a:lnTo>
                    <a:pt x="821" y="464"/>
                  </a:lnTo>
                  <a:lnTo>
                    <a:pt x="821" y="487"/>
                  </a:lnTo>
                  <a:lnTo>
                    <a:pt x="827" y="508"/>
                  </a:lnTo>
                  <a:lnTo>
                    <a:pt x="840" y="527"/>
                  </a:lnTo>
                  <a:lnTo>
                    <a:pt x="858" y="541"/>
                  </a:lnTo>
                  <a:lnTo>
                    <a:pt x="864" y="542"/>
                  </a:lnTo>
                  <a:lnTo>
                    <a:pt x="871" y="544"/>
                  </a:lnTo>
                  <a:lnTo>
                    <a:pt x="877" y="547"/>
                  </a:lnTo>
                  <a:lnTo>
                    <a:pt x="883" y="547"/>
                  </a:lnTo>
                  <a:lnTo>
                    <a:pt x="889" y="548"/>
                  </a:lnTo>
                  <a:lnTo>
                    <a:pt x="897" y="548"/>
                  </a:lnTo>
                  <a:lnTo>
                    <a:pt x="903" y="547"/>
                  </a:lnTo>
                  <a:lnTo>
                    <a:pt x="909" y="545"/>
                  </a:lnTo>
                  <a:lnTo>
                    <a:pt x="917" y="524"/>
                  </a:lnTo>
                  <a:lnTo>
                    <a:pt x="926" y="498"/>
                  </a:lnTo>
                  <a:lnTo>
                    <a:pt x="935" y="474"/>
                  </a:lnTo>
                  <a:lnTo>
                    <a:pt x="938" y="465"/>
                  </a:lnTo>
                  <a:lnTo>
                    <a:pt x="960" y="476"/>
                  </a:lnTo>
                  <a:lnTo>
                    <a:pt x="981" y="487"/>
                  </a:lnTo>
                  <a:lnTo>
                    <a:pt x="1003" y="496"/>
                  </a:lnTo>
                  <a:lnTo>
                    <a:pt x="1025" y="504"/>
                  </a:lnTo>
                  <a:lnTo>
                    <a:pt x="1046" y="513"/>
                  </a:lnTo>
                  <a:lnTo>
                    <a:pt x="1069" y="521"/>
                  </a:lnTo>
                  <a:lnTo>
                    <a:pt x="1091" y="528"/>
                  </a:lnTo>
                  <a:lnTo>
                    <a:pt x="1114" y="536"/>
                  </a:lnTo>
                  <a:lnTo>
                    <a:pt x="1135" y="545"/>
                  </a:lnTo>
                  <a:lnTo>
                    <a:pt x="1157" y="553"/>
                  </a:lnTo>
                  <a:lnTo>
                    <a:pt x="1180" y="562"/>
                  </a:lnTo>
                  <a:lnTo>
                    <a:pt x="1200" y="573"/>
                  </a:lnTo>
                  <a:lnTo>
                    <a:pt x="1222" y="584"/>
                  </a:lnTo>
                  <a:lnTo>
                    <a:pt x="1242" y="596"/>
                  </a:lnTo>
                  <a:lnTo>
                    <a:pt x="1262" y="608"/>
                  </a:lnTo>
                  <a:lnTo>
                    <a:pt x="1282" y="624"/>
                  </a:lnTo>
                  <a:lnTo>
                    <a:pt x="1289" y="633"/>
                  </a:lnTo>
                  <a:lnTo>
                    <a:pt x="1297" y="644"/>
                  </a:lnTo>
                  <a:lnTo>
                    <a:pt x="1305" y="655"/>
                  </a:lnTo>
                  <a:lnTo>
                    <a:pt x="1311" y="665"/>
                  </a:lnTo>
                  <a:lnTo>
                    <a:pt x="1317" y="676"/>
                  </a:lnTo>
                  <a:lnTo>
                    <a:pt x="1319" y="689"/>
                  </a:lnTo>
                  <a:lnTo>
                    <a:pt x="1319" y="701"/>
                  </a:lnTo>
                  <a:lnTo>
                    <a:pt x="1316" y="715"/>
                  </a:lnTo>
                  <a:lnTo>
                    <a:pt x="1303" y="732"/>
                  </a:lnTo>
                  <a:lnTo>
                    <a:pt x="1289" y="747"/>
                  </a:lnTo>
                  <a:lnTo>
                    <a:pt x="1274" y="759"/>
                  </a:lnTo>
                  <a:lnTo>
                    <a:pt x="1259" y="770"/>
                  </a:lnTo>
                  <a:lnTo>
                    <a:pt x="1242" y="782"/>
                  </a:lnTo>
                  <a:lnTo>
                    <a:pt x="1226" y="793"/>
                  </a:lnTo>
                  <a:lnTo>
                    <a:pt x="1209" y="806"/>
                  </a:lnTo>
                  <a:lnTo>
                    <a:pt x="1195" y="821"/>
                  </a:lnTo>
                  <a:lnTo>
                    <a:pt x="1177" y="816"/>
                  </a:lnTo>
                  <a:lnTo>
                    <a:pt x="1160" y="809"/>
                  </a:lnTo>
                  <a:lnTo>
                    <a:pt x="1143" y="799"/>
                  </a:lnTo>
                  <a:lnTo>
                    <a:pt x="1128" y="787"/>
                  </a:lnTo>
                  <a:lnTo>
                    <a:pt x="1112" y="775"/>
                  </a:lnTo>
                  <a:lnTo>
                    <a:pt x="1098" y="761"/>
                  </a:lnTo>
                  <a:lnTo>
                    <a:pt x="1085" y="749"/>
                  </a:lnTo>
                  <a:lnTo>
                    <a:pt x="1069" y="735"/>
                  </a:lnTo>
                  <a:lnTo>
                    <a:pt x="1048" y="713"/>
                  </a:lnTo>
                  <a:lnTo>
                    <a:pt x="1028" y="690"/>
                  </a:lnTo>
                  <a:lnTo>
                    <a:pt x="1009" y="667"/>
                  </a:lnTo>
                  <a:lnTo>
                    <a:pt x="994" y="642"/>
                  </a:lnTo>
                  <a:lnTo>
                    <a:pt x="978" y="616"/>
                  </a:lnTo>
                  <a:lnTo>
                    <a:pt x="963" y="590"/>
                  </a:lnTo>
                  <a:lnTo>
                    <a:pt x="949" y="565"/>
                  </a:lnTo>
                  <a:lnTo>
                    <a:pt x="935" y="541"/>
                  </a:lnTo>
                  <a:lnTo>
                    <a:pt x="934" y="553"/>
                  </a:lnTo>
                  <a:lnTo>
                    <a:pt x="934" y="568"/>
                  </a:lnTo>
                  <a:lnTo>
                    <a:pt x="937" y="585"/>
                  </a:lnTo>
                  <a:lnTo>
                    <a:pt x="941" y="601"/>
                  </a:lnTo>
                  <a:lnTo>
                    <a:pt x="951" y="625"/>
                  </a:lnTo>
                  <a:lnTo>
                    <a:pt x="960" y="652"/>
                  </a:lnTo>
                  <a:lnTo>
                    <a:pt x="971" y="676"/>
                  </a:lnTo>
                  <a:lnTo>
                    <a:pt x="981" y="702"/>
                  </a:lnTo>
                  <a:lnTo>
                    <a:pt x="991" y="738"/>
                  </a:lnTo>
                  <a:lnTo>
                    <a:pt x="994" y="773"/>
                  </a:lnTo>
                  <a:lnTo>
                    <a:pt x="994" y="810"/>
                  </a:lnTo>
                  <a:lnTo>
                    <a:pt x="991" y="847"/>
                  </a:lnTo>
                  <a:lnTo>
                    <a:pt x="983" y="884"/>
                  </a:lnTo>
                  <a:lnTo>
                    <a:pt x="974" y="920"/>
                  </a:lnTo>
                  <a:lnTo>
                    <a:pt x="963" y="953"/>
                  </a:lnTo>
                  <a:lnTo>
                    <a:pt x="951" y="986"/>
                  </a:lnTo>
                  <a:lnTo>
                    <a:pt x="948" y="998"/>
                  </a:lnTo>
                  <a:lnTo>
                    <a:pt x="951" y="1010"/>
                  </a:lnTo>
                  <a:lnTo>
                    <a:pt x="957" y="1021"/>
                  </a:lnTo>
                  <a:lnTo>
                    <a:pt x="964" y="1030"/>
                  </a:lnTo>
                  <a:lnTo>
                    <a:pt x="971" y="1035"/>
                  </a:lnTo>
                  <a:lnTo>
                    <a:pt x="975" y="1037"/>
                  </a:lnTo>
                  <a:lnTo>
                    <a:pt x="981" y="1038"/>
                  </a:lnTo>
                  <a:lnTo>
                    <a:pt x="988" y="1037"/>
                  </a:lnTo>
                  <a:lnTo>
                    <a:pt x="994" y="1035"/>
                  </a:lnTo>
                  <a:lnTo>
                    <a:pt x="1000" y="1034"/>
                  </a:lnTo>
                  <a:lnTo>
                    <a:pt x="1005" y="1030"/>
                  </a:lnTo>
                  <a:lnTo>
                    <a:pt x="1011" y="1029"/>
                  </a:lnTo>
                  <a:lnTo>
                    <a:pt x="1023" y="1020"/>
                  </a:lnTo>
                  <a:lnTo>
                    <a:pt x="1034" y="1009"/>
                  </a:lnTo>
                  <a:lnTo>
                    <a:pt x="1041" y="998"/>
                  </a:lnTo>
                  <a:lnTo>
                    <a:pt x="1046" y="984"/>
                  </a:lnTo>
                  <a:lnTo>
                    <a:pt x="1051" y="970"/>
                  </a:lnTo>
                  <a:lnTo>
                    <a:pt x="1054" y="957"/>
                  </a:lnTo>
                  <a:lnTo>
                    <a:pt x="1057" y="941"/>
                  </a:lnTo>
                  <a:lnTo>
                    <a:pt x="1058" y="927"/>
                  </a:lnTo>
                  <a:lnTo>
                    <a:pt x="1054" y="926"/>
                  </a:lnTo>
                  <a:lnTo>
                    <a:pt x="1051" y="924"/>
                  </a:lnTo>
                  <a:lnTo>
                    <a:pt x="1046" y="923"/>
                  </a:lnTo>
                  <a:lnTo>
                    <a:pt x="1043" y="924"/>
                  </a:lnTo>
                  <a:lnTo>
                    <a:pt x="1040" y="933"/>
                  </a:lnTo>
                  <a:lnTo>
                    <a:pt x="1034" y="946"/>
                  </a:lnTo>
                  <a:lnTo>
                    <a:pt x="1026" y="960"/>
                  </a:lnTo>
                  <a:lnTo>
                    <a:pt x="1017" y="973"/>
                  </a:lnTo>
                  <a:lnTo>
                    <a:pt x="1008" y="987"/>
                  </a:lnTo>
                  <a:lnTo>
                    <a:pt x="1000" y="997"/>
                  </a:lnTo>
                  <a:lnTo>
                    <a:pt x="991" y="1004"/>
                  </a:lnTo>
                  <a:lnTo>
                    <a:pt x="984" y="1006"/>
                  </a:lnTo>
                  <a:lnTo>
                    <a:pt x="983" y="992"/>
                  </a:lnTo>
                  <a:lnTo>
                    <a:pt x="986" y="977"/>
                  </a:lnTo>
                  <a:lnTo>
                    <a:pt x="989" y="961"/>
                  </a:lnTo>
                  <a:lnTo>
                    <a:pt x="992" y="946"/>
                  </a:lnTo>
                  <a:lnTo>
                    <a:pt x="1008" y="898"/>
                  </a:lnTo>
                  <a:lnTo>
                    <a:pt x="1017" y="846"/>
                  </a:lnTo>
                  <a:lnTo>
                    <a:pt x="1020" y="793"/>
                  </a:lnTo>
                  <a:lnTo>
                    <a:pt x="1018" y="741"/>
                  </a:lnTo>
                  <a:lnTo>
                    <a:pt x="1026" y="746"/>
                  </a:lnTo>
                  <a:lnTo>
                    <a:pt x="1032" y="750"/>
                  </a:lnTo>
                  <a:lnTo>
                    <a:pt x="1038" y="755"/>
                  </a:lnTo>
                  <a:lnTo>
                    <a:pt x="1045" y="761"/>
                  </a:lnTo>
                  <a:lnTo>
                    <a:pt x="1051" y="767"/>
                  </a:lnTo>
                  <a:lnTo>
                    <a:pt x="1057" y="773"/>
                  </a:lnTo>
                  <a:lnTo>
                    <a:pt x="1063" y="779"/>
                  </a:lnTo>
                  <a:lnTo>
                    <a:pt x="1069" y="784"/>
                  </a:lnTo>
                  <a:lnTo>
                    <a:pt x="1068" y="810"/>
                  </a:lnTo>
                  <a:lnTo>
                    <a:pt x="1069" y="838"/>
                  </a:lnTo>
                  <a:lnTo>
                    <a:pt x="1065" y="861"/>
                  </a:lnTo>
                  <a:lnTo>
                    <a:pt x="1043" y="878"/>
                  </a:lnTo>
                  <a:lnTo>
                    <a:pt x="1037" y="880"/>
                  </a:lnTo>
                  <a:lnTo>
                    <a:pt x="1029" y="883"/>
                  </a:lnTo>
                  <a:lnTo>
                    <a:pt x="1025" y="887"/>
                  </a:lnTo>
                  <a:lnTo>
                    <a:pt x="1023" y="893"/>
                  </a:lnTo>
                  <a:lnTo>
                    <a:pt x="1034" y="895"/>
                  </a:lnTo>
                  <a:lnTo>
                    <a:pt x="1046" y="893"/>
                  </a:lnTo>
                  <a:lnTo>
                    <a:pt x="1057" y="890"/>
                  </a:lnTo>
                  <a:lnTo>
                    <a:pt x="1068" y="886"/>
                  </a:lnTo>
                  <a:lnTo>
                    <a:pt x="1078" y="880"/>
                  </a:lnTo>
                  <a:lnTo>
                    <a:pt x="1088" y="873"/>
                  </a:lnTo>
                  <a:lnTo>
                    <a:pt x="1097" y="866"/>
                  </a:lnTo>
                  <a:lnTo>
                    <a:pt x="1105" y="858"/>
                  </a:lnTo>
                  <a:lnTo>
                    <a:pt x="1105" y="847"/>
                  </a:lnTo>
                  <a:lnTo>
                    <a:pt x="1106" y="838"/>
                  </a:lnTo>
                  <a:lnTo>
                    <a:pt x="1108" y="829"/>
                  </a:lnTo>
                  <a:lnTo>
                    <a:pt x="1109" y="819"/>
                  </a:lnTo>
                  <a:lnTo>
                    <a:pt x="1123" y="827"/>
                  </a:lnTo>
                  <a:lnTo>
                    <a:pt x="1137" y="835"/>
                  </a:lnTo>
                  <a:lnTo>
                    <a:pt x="1151" y="844"/>
                  </a:lnTo>
                  <a:lnTo>
                    <a:pt x="1165" y="853"/>
                  </a:lnTo>
                  <a:lnTo>
                    <a:pt x="1179" y="860"/>
                  </a:lnTo>
                  <a:lnTo>
                    <a:pt x="1192" y="863"/>
                  </a:lnTo>
                  <a:lnTo>
                    <a:pt x="1208" y="861"/>
                  </a:lnTo>
                  <a:lnTo>
                    <a:pt x="1223" y="855"/>
                  </a:lnTo>
                  <a:lnTo>
                    <a:pt x="1237" y="844"/>
                  </a:lnTo>
                  <a:lnTo>
                    <a:pt x="1249" y="832"/>
                  </a:lnTo>
                  <a:lnTo>
                    <a:pt x="1262" y="821"/>
                  </a:lnTo>
                  <a:lnTo>
                    <a:pt x="1276" y="809"/>
                  </a:lnTo>
                  <a:lnTo>
                    <a:pt x="1288" y="795"/>
                  </a:lnTo>
                  <a:lnTo>
                    <a:pt x="1302" y="781"/>
                  </a:lnTo>
                  <a:lnTo>
                    <a:pt x="1317" y="766"/>
                  </a:lnTo>
                  <a:lnTo>
                    <a:pt x="1333" y="749"/>
                  </a:lnTo>
                  <a:lnTo>
                    <a:pt x="1346" y="730"/>
                  </a:lnTo>
                  <a:lnTo>
                    <a:pt x="1356" y="709"/>
                  </a:lnTo>
                  <a:lnTo>
                    <a:pt x="1359" y="685"/>
                  </a:lnTo>
                  <a:lnTo>
                    <a:pt x="1354" y="662"/>
                  </a:lnTo>
                  <a:lnTo>
                    <a:pt x="1337" y="638"/>
                  </a:lnTo>
                  <a:lnTo>
                    <a:pt x="1319" y="618"/>
                  </a:lnTo>
                  <a:lnTo>
                    <a:pt x="1296" y="601"/>
                  </a:lnTo>
                  <a:lnTo>
                    <a:pt x="1272" y="585"/>
                  </a:lnTo>
                  <a:lnTo>
                    <a:pt x="1248" y="571"/>
                  </a:lnTo>
                  <a:lnTo>
                    <a:pt x="1222" y="559"/>
                  </a:lnTo>
                  <a:lnTo>
                    <a:pt x="1195" y="547"/>
                  </a:lnTo>
                  <a:lnTo>
                    <a:pt x="1171" y="535"/>
                  </a:lnTo>
                  <a:lnTo>
                    <a:pt x="1160" y="531"/>
                  </a:lnTo>
                  <a:lnTo>
                    <a:pt x="1149" y="527"/>
                  </a:lnTo>
                  <a:lnTo>
                    <a:pt x="1139" y="524"/>
                  </a:lnTo>
                  <a:lnTo>
                    <a:pt x="1128" y="519"/>
                  </a:lnTo>
                  <a:lnTo>
                    <a:pt x="1117" y="513"/>
                  </a:lnTo>
                  <a:lnTo>
                    <a:pt x="1108" y="508"/>
                  </a:lnTo>
                  <a:lnTo>
                    <a:pt x="1097" y="504"/>
                  </a:lnTo>
                  <a:lnTo>
                    <a:pt x="1086" y="499"/>
                  </a:lnTo>
                  <a:lnTo>
                    <a:pt x="1088" y="488"/>
                  </a:lnTo>
                  <a:lnTo>
                    <a:pt x="1091" y="478"/>
                  </a:lnTo>
                  <a:lnTo>
                    <a:pt x="1095" y="467"/>
                  </a:lnTo>
                  <a:lnTo>
                    <a:pt x="1098" y="454"/>
                  </a:lnTo>
                  <a:lnTo>
                    <a:pt x="1100" y="433"/>
                  </a:lnTo>
                  <a:lnTo>
                    <a:pt x="1102" y="410"/>
                  </a:lnTo>
                  <a:lnTo>
                    <a:pt x="1105" y="387"/>
                  </a:lnTo>
                  <a:lnTo>
                    <a:pt x="1109" y="365"/>
                  </a:lnTo>
                  <a:lnTo>
                    <a:pt x="1115" y="345"/>
                  </a:lnTo>
                  <a:lnTo>
                    <a:pt x="1125" y="325"/>
                  </a:lnTo>
                  <a:lnTo>
                    <a:pt x="1139" y="308"/>
                  </a:lnTo>
                  <a:lnTo>
                    <a:pt x="1155" y="293"/>
                  </a:lnTo>
                  <a:lnTo>
                    <a:pt x="1162" y="287"/>
                  </a:lnTo>
                  <a:lnTo>
                    <a:pt x="1168" y="282"/>
                  </a:lnTo>
                  <a:lnTo>
                    <a:pt x="1175" y="277"/>
                  </a:lnTo>
                  <a:lnTo>
                    <a:pt x="1182" y="271"/>
                  </a:lnTo>
                  <a:lnTo>
                    <a:pt x="1188" y="266"/>
                  </a:lnTo>
                  <a:lnTo>
                    <a:pt x="1194" y="260"/>
                  </a:lnTo>
                  <a:lnTo>
                    <a:pt x="1200" y="254"/>
                  </a:lnTo>
                  <a:lnTo>
                    <a:pt x="1205" y="246"/>
                  </a:lnTo>
                  <a:lnTo>
                    <a:pt x="1205" y="209"/>
                  </a:lnTo>
                  <a:lnTo>
                    <a:pt x="1209" y="176"/>
                  </a:lnTo>
                  <a:lnTo>
                    <a:pt x="1222" y="143"/>
                  </a:lnTo>
                  <a:lnTo>
                    <a:pt x="1239" y="114"/>
                  </a:lnTo>
                  <a:lnTo>
                    <a:pt x="1259" y="88"/>
                  </a:lnTo>
                  <a:lnTo>
                    <a:pt x="1283" y="63"/>
                  </a:lnTo>
                  <a:lnTo>
                    <a:pt x="1311" y="40"/>
                  </a:lnTo>
                  <a:lnTo>
                    <a:pt x="1340" y="19"/>
                  </a:lnTo>
                  <a:lnTo>
                    <a:pt x="1356" y="25"/>
                  </a:lnTo>
                  <a:lnTo>
                    <a:pt x="1377" y="37"/>
                  </a:lnTo>
                  <a:lnTo>
                    <a:pt x="1405" y="55"/>
                  </a:lnTo>
                  <a:lnTo>
                    <a:pt x="1433" y="79"/>
                  </a:lnTo>
                  <a:lnTo>
                    <a:pt x="1459" y="105"/>
                  </a:lnTo>
                  <a:lnTo>
                    <a:pt x="1480" y="131"/>
                  </a:lnTo>
                  <a:lnTo>
                    <a:pt x="1494" y="157"/>
                  </a:lnTo>
                  <a:lnTo>
                    <a:pt x="1497" y="180"/>
                  </a:lnTo>
                  <a:lnTo>
                    <a:pt x="1493" y="186"/>
                  </a:lnTo>
                  <a:lnTo>
                    <a:pt x="1488" y="193"/>
                  </a:lnTo>
                  <a:lnTo>
                    <a:pt x="1482" y="197"/>
                  </a:lnTo>
                  <a:lnTo>
                    <a:pt x="1476" y="200"/>
                  </a:lnTo>
                  <a:lnTo>
                    <a:pt x="1450" y="199"/>
                  </a:lnTo>
                  <a:lnTo>
                    <a:pt x="1422" y="197"/>
                  </a:lnTo>
                  <a:lnTo>
                    <a:pt x="1394" y="196"/>
                  </a:lnTo>
                  <a:lnTo>
                    <a:pt x="1368" y="194"/>
                  </a:lnTo>
                  <a:lnTo>
                    <a:pt x="1342" y="199"/>
                  </a:lnTo>
                  <a:lnTo>
                    <a:pt x="1319" y="206"/>
                  </a:lnTo>
                  <a:lnTo>
                    <a:pt x="1300" y="223"/>
                  </a:lnTo>
                  <a:lnTo>
                    <a:pt x="1285" y="248"/>
                  </a:lnTo>
                  <a:lnTo>
                    <a:pt x="1282" y="265"/>
                  </a:lnTo>
                  <a:lnTo>
                    <a:pt x="1280" y="279"/>
                  </a:lnTo>
                  <a:lnTo>
                    <a:pt x="1280" y="290"/>
                  </a:lnTo>
                  <a:lnTo>
                    <a:pt x="1280" y="299"/>
                  </a:lnTo>
                  <a:lnTo>
                    <a:pt x="1285" y="300"/>
                  </a:lnTo>
                  <a:lnTo>
                    <a:pt x="1288" y="299"/>
                  </a:lnTo>
                  <a:lnTo>
                    <a:pt x="1293" y="294"/>
                  </a:lnTo>
                  <a:lnTo>
                    <a:pt x="1294" y="291"/>
                  </a:lnTo>
                  <a:lnTo>
                    <a:pt x="1303" y="319"/>
                  </a:lnTo>
                  <a:lnTo>
                    <a:pt x="1313" y="348"/>
                  </a:lnTo>
                  <a:lnTo>
                    <a:pt x="1322" y="377"/>
                  </a:lnTo>
                  <a:lnTo>
                    <a:pt x="1331" y="407"/>
                  </a:lnTo>
                  <a:lnTo>
                    <a:pt x="1340" y="436"/>
                  </a:lnTo>
                  <a:lnTo>
                    <a:pt x="1346" y="468"/>
                  </a:lnTo>
                  <a:lnTo>
                    <a:pt x="1346" y="499"/>
                  </a:lnTo>
                  <a:lnTo>
                    <a:pt x="1336" y="530"/>
                  </a:lnTo>
                  <a:lnTo>
                    <a:pt x="1328" y="533"/>
                  </a:lnTo>
                  <a:lnTo>
                    <a:pt x="1322" y="538"/>
                  </a:lnTo>
                  <a:lnTo>
                    <a:pt x="1317" y="542"/>
                  </a:lnTo>
                  <a:lnTo>
                    <a:pt x="1316" y="550"/>
                  </a:lnTo>
                  <a:lnTo>
                    <a:pt x="1322" y="551"/>
                  </a:lnTo>
                  <a:lnTo>
                    <a:pt x="1328" y="551"/>
                  </a:lnTo>
                  <a:lnTo>
                    <a:pt x="1334" y="550"/>
                  </a:lnTo>
                  <a:lnTo>
                    <a:pt x="1340" y="548"/>
                  </a:lnTo>
                  <a:lnTo>
                    <a:pt x="1346" y="545"/>
                  </a:lnTo>
                  <a:lnTo>
                    <a:pt x="1353" y="542"/>
                  </a:lnTo>
                  <a:lnTo>
                    <a:pt x="1359" y="538"/>
                  </a:lnTo>
                  <a:lnTo>
                    <a:pt x="1363" y="535"/>
                  </a:lnTo>
                  <a:lnTo>
                    <a:pt x="1385" y="579"/>
                  </a:lnTo>
                  <a:lnTo>
                    <a:pt x="1403" y="625"/>
                  </a:lnTo>
                  <a:lnTo>
                    <a:pt x="1417" y="675"/>
                  </a:lnTo>
                  <a:lnTo>
                    <a:pt x="1428" y="726"/>
                  </a:lnTo>
                  <a:lnTo>
                    <a:pt x="1433" y="776"/>
                  </a:lnTo>
                  <a:lnTo>
                    <a:pt x="1433" y="829"/>
                  </a:lnTo>
                  <a:lnTo>
                    <a:pt x="1425" y="880"/>
                  </a:lnTo>
                  <a:lnTo>
                    <a:pt x="1410" y="930"/>
                  </a:lnTo>
                  <a:lnTo>
                    <a:pt x="1388" y="950"/>
                  </a:lnTo>
                  <a:lnTo>
                    <a:pt x="1366" y="964"/>
                  </a:lnTo>
                  <a:lnTo>
                    <a:pt x="1343" y="975"/>
                  </a:lnTo>
                  <a:lnTo>
                    <a:pt x="1319" y="983"/>
                  </a:lnTo>
                  <a:lnTo>
                    <a:pt x="1291" y="989"/>
                  </a:lnTo>
                  <a:lnTo>
                    <a:pt x="1262" y="992"/>
                  </a:lnTo>
                  <a:lnTo>
                    <a:pt x="1229" y="997"/>
                  </a:lnTo>
                  <a:lnTo>
                    <a:pt x="1194" y="1000"/>
                  </a:lnTo>
                  <a:lnTo>
                    <a:pt x="1065" y="1029"/>
                  </a:lnTo>
                  <a:lnTo>
                    <a:pt x="1043" y="1035"/>
                  </a:lnTo>
                  <a:lnTo>
                    <a:pt x="1023" y="1043"/>
                  </a:lnTo>
                  <a:lnTo>
                    <a:pt x="1005" y="1051"/>
                  </a:lnTo>
                  <a:lnTo>
                    <a:pt x="984" y="1060"/>
                  </a:lnTo>
                  <a:lnTo>
                    <a:pt x="966" y="1071"/>
                  </a:lnTo>
                  <a:lnTo>
                    <a:pt x="946" y="1080"/>
                  </a:lnTo>
                  <a:lnTo>
                    <a:pt x="926" y="1091"/>
                  </a:lnTo>
                  <a:lnTo>
                    <a:pt x="906" y="1100"/>
                  </a:lnTo>
                  <a:lnTo>
                    <a:pt x="857" y="1123"/>
                  </a:lnTo>
                  <a:lnTo>
                    <a:pt x="810" y="1143"/>
                  </a:lnTo>
                  <a:lnTo>
                    <a:pt x="769" y="1161"/>
                  </a:lnTo>
                  <a:lnTo>
                    <a:pt x="729" y="1178"/>
                  </a:lnTo>
                  <a:lnTo>
                    <a:pt x="693" y="1192"/>
                  </a:lnTo>
                  <a:lnTo>
                    <a:pt x="663" y="1205"/>
                  </a:lnTo>
                  <a:lnTo>
                    <a:pt x="633" y="1215"/>
                  </a:lnTo>
                  <a:lnTo>
                    <a:pt x="609" y="1223"/>
                  </a:lnTo>
                  <a:lnTo>
                    <a:pt x="586" y="1231"/>
                  </a:lnTo>
                  <a:lnTo>
                    <a:pt x="567" y="1237"/>
                  </a:lnTo>
                  <a:lnTo>
                    <a:pt x="552" y="1242"/>
                  </a:lnTo>
                  <a:lnTo>
                    <a:pt x="539" y="1245"/>
                  </a:lnTo>
                  <a:lnTo>
                    <a:pt x="529" y="1248"/>
                  </a:lnTo>
                  <a:lnTo>
                    <a:pt x="522" y="1249"/>
                  </a:lnTo>
                  <a:lnTo>
                    <a:pt x="518" y="1251"/>
                  </a:lnTo>
                  <a:lnTo>
                    <a:pt x="516" y="1251"/>
                  </a:lnTo>
                  <a:lnTo>
                    <a:pt x="515" y="1251"/>
                  </a:lnTo>
                  <a:lnTo>
                    <a:pt x="509" y="1252"/>
                  </a:lnTo>
                  <a:lnTo>
                    <a:pt x="498" y="1254"/>
                  </a:lnTo>
                  <a:lnTo>
                    <a:pt x="485" y="1255"/>
                  </a:lnTo>
                  <a:lnTo>
                    <a:pt x="470" y="1257"/>
                  </a:lnTo>
                  <a:lnTo>
                    <a:pt x="452" y="1258"/>
                  </a:lnTo>
                  <a:lnTo>
                    <a:pt x="432" y="1262"/>
                  </a:lnTo>
                  <a:lnTo>
                    <a:pt x="410" y="1263"/>
                  </a:lnTo>
                  <a:lnTo>
                    <a:pt x="385" y="1265"/>
                  </a:lnTo>
                  <a:lnTo>
                    <a:pt x="362" y="1266"/>
                  </a:lnTo>
                  <a:lnTo>
                    <a:pt x="336" y="1268"/>
                  </a:lnTo>
                  <a:lnTo>
                    <a:pt x="311" y="1268"/>
                  </a:lnTo>
                  <a:lnTo>
                    <a:pt x="287" y="1269"/>
                  </a:lnTo>
                  <a:lnTo>
                    <a:pt x="262" y="1268"/>
                  </a:lnTo>
                  <a:lnTo>
                    <a:pt x="239" y="1266"/>
                  </a:lnTo>
                  <a:lnTo>
                    <a:pt x="216" y="1265"/>
                  </a:lnTo>
                  <a:lnTo>
                    <a:pt x="193" y="1262"/>
                  </a:lnTo>
                  <a:lnTo>
                    <a:pt x="174" y="1258"/>
                  </a:lnTo>
                  <a:lnTo>
                    <a:pt x="159" y="1257"/>
                  </a:lnTo>
                  <a:lnTo>
                    <a:pt x="147" y="1254"/>
                  </a:lnTo>
                  <a:lnTo>
                    <a:pt x="134" y="1251"/>
                  </a:lnTo>
                  <a:lnTo>
                    <a:pt x="125" y="1246"/>
                  </a:lnTo>
                  <a:lnTo>
                    <a:pt x="117" y="1243"/>
                  </a:lnTo>
                  <a:lnTo>
                    <a:pt x="108" y="1238"/>
                  </a:lnTo>
                  <a:lnTo>
                    <a:pt x="104" y="1248"/>
                  </a:lnTo>
                  <a:lnTo>
                    <a:pt x="100" y="1262"/>
                  </a:lnTo>
                  <a:lnTo>
                    <a:pt x="99" y="1277"/>
                  </a:lnTo>
                  <a:lnTo>
                    <a:pt x="97" y="1289"/>
                  </a:lnTo>
                  <a:lnTo>
                    <a:pt x="119" y="1305"/>
                  </a:lnTo>
                  <a:lnTo>
                    <a:pt x="144" y="1315"/>
                  </a:lnTo>
                  <a:lnTo>
                    <a:pt x="168" y="1322"/>
                  </a:lnTo>
                  <a:lnTo>
                    <a:pt x="196" y="1326"/>
                  </a:lnTo>
                  <a:lnTo>
                    <a:pt x="224" y="1328"/>
                  </a:lnTo>
                  <a:lnTo>
                    <a:pt x="253" y="1328"/>
                  </a:lnTo>
                  <a:lnTo>
                    <a:pt x="282" y="1328"/>
                  </a:lnTo>
                  <a:lnTo>
                    <a:pt x="310" y="1328"/>
                  </a:lnTo>
                  <a:lnTo>
                    <a:pt x="465" y="1312"/>
                  </a:lnTo>
                  <a:lnTo>
                    <a:pt x="492" y="1308"/>
                  </a:lnTo>
                  <a:lnTo>
                    <a:pt x="516" y="1302"/>
                  </a:lnTo>
                  <a:lnTo>
                    <a:pt x="541" y="1297"/>
                  </a:lnTo>
                  <a:lnTo>
                    <a:pt x="564" y="1291"/>
                  </a:lnTo>
                  <a:lnTo>
                    <a:pt x="587" y="1285"/>
                  </a:lnTo>
                  <a:lnTo>
                    <a:pt x="609" y="1277"/>
                  </a:lnTo>
                  <a:lnTo>
                    <a:pt x="630" y="1271"/>
                  </a:lnTo>
                  <a:lnTo>
                    <a:pt x="650" y="1263"/>
                  </a:lnTo>
                  <a:lnTo>
                    <a:pt x="672" y="1255"/>
                  </a:lnTo>
                  <a:lnTo>
                    <a:pt x="692" y="1248"/>
                  </a:lnTo>
                  <a:lnTo>
                    <a:pt x="712" y="1240"/>
                  </a:lnTo>
                  <a:lnTo>
                    <a:pt x="732" y="1232"/>
                  </a:lnTo>
                  <a:lnTo>
                    <a:pt x="752" y="1225"/>
                  </a:lnTo>
                  <a:lnTo>
                    <a:pt x="773" y="1215"/>
                  </a:lnTo>
                  <a:lnTo>
                    <a:pt x="794" y="1208"/>
                  </a:lnTo>
                  <a:lnTo>
                    <a:pt x="815" y="1198"/>
                  </a:lnTo>
                  <a:lnTo>
                    <a:pt x="832" y="1189"/>
                  </a:lnTo>
                  <a:lnTo>
                    <a:pt x="849" y="1180"/>
                  </a:lnTo>
                  <a:lnTo>
                    <a:pt x="867" y="1171"/>
                  </a:lnTo>
                  <a:lnTo>
                    <a:pt x="884" y="1160"/>
                  </a:lnTo>
                  <a:lnTo>
                    <a:pt x="903" y="1148"/>
                  </a:lnTo>
                  <a:lnTo>
                    <a:pt x="920" y="1137"/>
                  </a:lnTo>
                  <a:lnTo>
                    <a:pt x="938" y="1126"/>
                  </a:lnTo>
                  <a:lnTo>
                    <a:pt x="955" y="1115"/>
                  </a:lnTo>
                  <a:lnTo>
                    <a:pt x="972" y="1104"/>
                  </a:lnTo>
                  <a:lnTo>
                    <a:pt x="989" y="1094"/>
                  </a:lnTo>
                  <a:lnTo>
                    <a:pt x="1006" y="1084"/>
                  </a:lnTo>
                  <a:lnTo>
                    <a:pt x="1023" y="1077"/>
                  </a:lnTo>
                  <a:lnTo>
                    <a:pt x="1038" y="1069"/>
                  </a:lnTo>
                  <a:lnTo>
                    <a:pt x="1054" y="1064"/>
                  </a:lnTo>
                  <a:lnTo>
                    <a:pt x="1069" y="1060"/>
                  </a:lnTo>
                  <a:lnTo>
                    <a:pt x="1083" y="1057"/>
                  </a:lnTo>
                  <a:lnTo>
                    <a:pt x="1091" y="1057"/>
                  </a:lnTo>
                  <a:lnTo>
                    <a:pt x="1103" y="1055"/>
                  </a:lnTo>
                  <a:lnTo>
                    <a:pt x="1118" y="1054"/>
                  </a:lnTo>
                  <a:lnTo>
                    <a:pt x="1135" y="1052"/>
                  </a:lnTo>
                  <a:lnTo>
                    <a:pt x="1155" y="1049"/>
                  </a:lnTo>
                  <a:lnTo>
                    <a:pt x="1179" y="1046"/>
                  </a:lnTo>
                  <a:lnTo>
                    <a:pt x="1200" y="1041"/>
                  </a:lnTo>
                  <a:lnTo>
                    <a:pt x="1223" y="1038"/>
                  </a:lnTo>
                  <a:lnTo>
                    <a:pt x="1246" y="1034"/>
                  </a:lnTo>
                  <a:lnTo>
                    <a:pt x="1268" y="1030"/>
                  </a:lnTo>
                  <a:lnTo>
                    <a:pt x="1288" y="1027"/>
                  </a:lnTo>
                  <a:lnTo>
                    <a:pt x="1305" y="1024"/>
                  </a:lnTo>
                  <a:lnTo>
                    <a:pt x="1320" y="1021"/>
                  </a:lnTo>
                  <a:lnTo>
                    <a:pt x="1333" y="1020"/>
                  </a:lnTo>
                  <a:lnTo>
                    <a:pt x="1339" y="1018"/>
                  </a:lnTo>
                  <a:lnTo>
                    <a:pt x="1342" y="1018"/>
                  </a:lnTo>
                  <a:lnTo>
                    <a:pt x="1363" y="1010"/>
                  </a:lnTo>
                  <a:lnTo>
                    <a:pt x="1382" y="1003"/>
                  </a:lnTo>
                  <a:lnTo>
                    <a:pt x="1397" y="994"/>
                  </a:lnTo>
                  <a:lnTo>
                    <a:pt x="1411" y="984"/>
                  </a:lnTo>
                  <a:lnTo>
                    <a:pt x="1423" y="973"/>
                  </a:lnTo>
                  <a:lnTo>
                    <a:pt x="1433" y="963"/>
                  </a:lnTo>
                  <a:lnTo>
                    <a:pt x="1440" y="949"/>
                  </a:lnTo>
                  <a:lnTo>
                    <a:pt x="1448" y="935"/>
                  </a:lnTo>
                  <a:lnTo>
                    <a:pt x="1470" y="869"/>
                  </a:lnTo>
                  <a:lnTo>
                    <a:pt x="1477" y="798"/>
                  </a:lnTo>
                  <a:lnTo>
                    <a:pt x="1471" y="722"/>
                  </a:lnTo>
                  <a:lnTo>
                    <a:pt x="1450" y="642"/>
                  </a:lnTo>
                  <a:lnTo>
                    <a:pt x="1443" y="621"/>
                  </a:lnTo>
                  <a:lnTo>
                    <a:pt x="1437" y="601"/>
                  </a:lnTo>
                  <a:lnTo>
                    <a:pt x="1431" y="581"/>
                  </a:lnTo>
                  <a:lnTo>
                    <a:pt x="1427" y="562"/>
                  </a:lnTo>
                  <a:lnTo>
                    <a:pt x="1419" y="544"/>
                  </a:lnTo>
                  <a:lnTo>
                    <a:pt x="1411" y="524"/>
                  </a:lnTo>
                  <a:lnTo>
                    <a:pt x="1402" y="505"/>
                  </a:lnTo>
                  <a:lnTo>
                    <a:pt x="1390" y="487"/>
                  </a:lnTo>
                  <a:lnTo>
                    <a:pt x="1388" y="456"/>
                  </a:lnTo>
                  <a:lnTo>
                    <a:pt x="1380" y="427"/>
                  </a:lnTo>
                  <a:lnTo>
                    <a:pt x="1371" y="399"/>
                  </a:lnTo>
                  <a:lnTo>
                    <a:pt x="1360" y="371"/>
                  </a:lnTo>
                  <a:lnTo>
                    <a:pt x="1348" y="344"/>
                  </a:lnTo>
                  <a:lnTo>
                    <a:pt x="1339" y="316"/>
                  </a:lnTo>
                  <a:lnTo>
                    <a:pt x="1331" y="288"/>
                  </a:lnTo>
                  <a:lnTo>
                    <a:pt x="1328" y="257"/>
                  </a:lnTo>
                  <a:lnTo>
                    <a:pt x="1328" y="246"/>
                  </a:lnTo>
                  <a:lnTo>
                    <a:pt x="1331" y="236"/>
                  </a:lnTo>
                  <a:lnTo>
                    <a:pt x="1336" y="228"/>
                  </a:lnTo>
                  <a:lnTo>
                    <a:pt x="1343" y="222"/>
                  </a:lnTo>
                  <a:lnTo>
                    <a:pt x="1368" y="216"/>
                  </a:lnTo>
                  <a:lnTo>
                    <a:pt x="1394" y="216"/>
                  </a:lnTo>
                  <a:lnTo>
                    <a:pt x="1422" y="219"/>
                  </a:lnTo>
                  <a:lnTo>
                    <a:pt x="1450" y="220"/>
                  </a:lnTo>
                  <a:lnTo>
                    <a:pt x="1476" y="220"/>
                  </a:lnTo>
                  <a:lnTo>
                    <a:pt x="1499" y="214"/>
                  </a:lnTo>
                  <a:lnTo>
                    <a:pt x="1516" y="200"/>
                  </a:lnTo>
                  <a:lnTo>
                    <a:pt x="1527" y="174"/>
                  </a:lnTo>
                  <a:lnTo>
                    <a:pt x="1527" y="163"/>
                  </a:lnTo>
                  <a:lnTo>
                    <a:pt x="1522" y="149"/>
                  </a:lnTo>
                  <a:lnTo>
                    <a:pt x="1513" y="134"/>
                  </a:lnTo>
                  <a:lnTo>
                    <a:pt x="1502" y="117"/>
                  </a:lnTo>
                  <a:lnTo>
                    <a:pt x="1488" y="99"/>
                  </a:lnTo>
                  <a:lnTo>
                    <a:pt x="1471" y="82"/>
                  </a:lnTo>
                  <a:lnTo>
                    <a:pt x="1453" y="63"/>
                  </a:lnTo>
                  <a:lnTo>
                    <a:pt x="1434" y="46"/>
                  </a:lnTo>
                  <a:lnTo>
                    <a:pt x="1413" y="32"/>
                  </a:lnTo>
                  <a:lnTo>
                    <a:pt x="1393" y="19"/>
                  </a:lnTo>
                  <a:lnTo>
                    <a:pt x="1371" y="9"/>
                  </a:lnTo>
                  <a:lnTo>
                    <a:pt x="1351" y="3"/>
                  </a:lnTo>
                  <a:lnTo>
                    <a:pt x="1331" y="0"/>
                  </a:lnTo>
                  <a:lnTo>
                    <a:pt x="1314" y="2"/>
                  </a:lnTo>
                  <a:lnTo>
                    <a:pt x="1297" y="9"/>
                  </a:lnTo>
                  <a:lnTo>
                    <a:pt x="1283" y="22"/>
                  </a:lnTo>
                  <a:lnTo>
                    <a:pt x="1268" y="42"/>
                  </a:lnTo>
                  <a:lnTo>
                    <a:pt x="1252" y="60"/>
                  </a:lnTo>
                  <a:lnTo>
                    <a:pt x="1239" y="79"/>
                  </a:lnTo>
                  <a:lnTo>
                    <a:pt x="1226" y="99"/>
                  </a:lnTo>
                  <a:lnTo>
                    <a:pt x="1214" y="117"/>
                  </a:lnTo>
                  <a:lnTo>
                    <a:pt x="1203" y="137"/>
                  </a:lnTo>
                  <a:lnTo>
                    <a:pt x="1192" y="159"/>
                  </a:lnTo>
                  <a:lnTo>
                    <a:pt x="1183" y="18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8"/>
            <p:cNvSpPr>
              <a:spLocks/>
            </p:cNvSpPr>
            <p:nvPr/>
          </p:nvSpPr>
          <p:spPr bwMode="auto">
            <a:xfrm>
              <a:off x="7156450" y="796925"/>
              <a:ext cx="265113" cy="320675"/>
            </a:xfrm>
            <a:custGeom>
              <a:avLst/>
              <a:gdLst/>
              <a:ahLst/>
              <a:cxnLst>
                <a:cxn ang="0">
                  <a:pos x="169" y="63"/>
                </a:cxn>
                <a:cxn ang="0">
                  <a:pos x="155" y="94"/>
                </a:cxn>
                <a:cxn ang="0">
                  <a:pos x="142" y="125"/>
                </a:cxn>
                <a:cxn ang="0">
                  <a:pos x="131" y="158"/>
                </a:cxn>
                <a:cxn ang="0">
                  <a:pos x="118" y="186"/>
                </a:cxn>
                <a:cxn ang="0">
                  <a:pos x="95" y="203"/>
                </a:cxn>
                <a:cxn ang="0">
                  <a:pos x="69" y="217"/>
                </a:cxn>
                <a:cxn ang="0">
                  <a:pos x="43" y="234"/>
                </a:cxn>
                <a:cxn ang="0">
                  <a:pos x="21" y="259"/>
                </a:cxn>
                <a:cxn ang="0">
                  <a:pos x="4" y="282"/>
                </a:cxn>
                <a:cxn ang="0">
                  <a:pos x="15" y="302"/>
                </a:cxn>
                <a:cxn ang="0">
                  <a:pos x="38" y="294"/>
                </a:cxn>
                <a:cxn ang="0">
                  <a:pos x="60" y="274"/>
                </a:cxn>
                <a:cxn ang="0">
                  <a:pos x="83" y="246"/>
                </a:cxn>
                <a:cxn ang="0">
                  <a:pos x="120" y="222"/>
                </a:cxn>
                <a:cxn ang="0">
                  <a:pos x="148" y="188"/>
                </a:cxn>
                <a:cxn ang="0">
                  <a:pos x="163" y="146"/>
                </a:cxn>
                <a:cxn ang="0">
                  <a:pos x="180" y="104"/>
                </a:cxn>
                <a:cxn ang="0">
                  <a:pos x="199" y="75"/>
                </a:cxn>
                <a:cxn ang="0">
                  <a:pos x="212" y="54"/>
                </a:cxn>
                <a:cxn ang="0">
                  <a:pos x="229" y="35"/>
                </a:cxn>
                <a:cxn ang="0">
                  <a:pos x="252" y="24"/>
                </a:cxn>
                <a:cxn ang="0">
                  <a:pos x="280" y="27"/>
                </a:cxn>
                <a:cxn ang="0">
                  <a:pos x="300" y="60"/>
                </a:cxn>
                <a:cxn ang="0">
                  <a:pos x="282" y="78"/>
                </a:cxn>
                <a:cxn ang="0">
                  <a:pos x="248" y="108"/>
                </a:cxn>
                <a:cxn ang="0">
                  <a:pos x="226" y="149"/>
                </a:cxn>
                <a:cxn ang="0">
                  <a:pos x="214" y="194"/>
                </a:cxn>
                <a:cxn ang="0">
                  <a:pos x="214" y="242"/>
                </a:cxn>
                <a:cxn ang="0">
                  <a:pos x="240" y="288"/>
                </a:cxn>
                <a:cxn ang="0">
                  <a:pos x="271" y="329"/>
                </a:cxn>
                <a:cxn ang="0">
                  <a:pos x="293" y="376"/>
                </a:cxn>
                <a:cxn ang="0">
                  <a:pos x="303" y="403"/>
                </a:cxn>
                <a:cxn ang="0">
                  <a:pos x="328" y="380"/>
                </a:cxn>
                <a:cxn ang="0">
                  <a:pos x="328" y="343"/>
                </a:cxn>
                <a:cxn ang="0">
                  <a:pos x="306" y="302"/>
                </a:cxn>
                <a:cxn ang="0">
                  <a:pos x="277" y="262"/>
                </a:cxn>
                <a:cxn ang="0">
                  <a:pos x="252" y="220"/>
                </a:cxn>
                <a:cxn ang="0">
                  <a:pos x="246" y="175"/>
                </a:cxn>
                <a:cxn ang="0">
                  <a:pos x="257" y="134"/>
                </a:cxn>
                <a:cxn ang="0">
                  <a:pos x="285" y="108"/>
                </a:cxn>
                <a:cxn ang="0">
                  <a:pos x="306" y="92"/>
                </a:cxn>
                <a:cxn ang="0">
                  <a:pos x="325" y="77"/>
                </a:cxn>
                <a:cxn ang="0">
                  <a:pos x="334" y="55"/>
                </a:cxn>
                <a:cxn ang="0">
                  <a:pos x="325" y="31"/>
                </a:cxn>
                <a:cxn ang="0">
                  <a:pos x="302" y="17"/>
                </a:cxn>
                <a:cxn ang="0">
                  <a:pos x="274" y="1"/>
                </a:cxn>
                <a:cxn ang="0">
                  <a:pos x="242" y="1"/>
                </a:cxn>
                <a:cxn ang="0">
                  <a:pos x="212" y="15"/>
                </a:cxn>
                <a:cxn ang="0">
                  <a:pos x="188" y="37"/>
                </a:cxn>
              </a:cxnLst>
              <a:rect l="0" t="0" r="r" b="b"/>
              <a:pathLst>
                <a:path w="334" h="403">
                  <a:moveTo>
                    <a:pt x="177" y="47"/>
                  </a:moveTo>
                  <a:lnTo>
                    <a:pt x="169" y="63"/>
                  </a:lnTo>
                  <a:lnTo>
                    <a:pt x="163" y="78"/>
                  </a:lnTo>
                  <a:lnTo>
                    <a:pt x="155" y="94"/>
                  </a:lnTo>
                  <a:lnTo>
                    <a:pt x="148" y="109"/>
                  </a:lnTo>
                  <a:lnTo>
                    <a:pt x="142" y="125"/>
                  </a:lnTo>
                  <a:lnTo>
                    <a:pt x="135" y="141"/>
                  </a:lnTo>
                  <a:lnTo>
                    <a:pt x="131" y="158"/>
                  </a:lnTo>
                  <a:lnTo>
                    <a:pt x="128" y="175"/>
                  </a:lnTo>
                  <a:lnTo>
                    <a:pt x="118" y="186"/>
                  </a:lnTo>
                  <a:lnTo>
                    <a:pt x="108" y="195"/>
                  </a:lnTo>
                  <a:lnTo>
                    <a:pt x="95" y="203"/>
                  </a:lnTo>
                  <a:lnTo>
                    <a:pt x="83" y="211"/>
                  </a:lnTo>
                  <a:lnTo>
                    <a:pt x="69" y="217"/>
                  </a:lnTo>
                  <a:lnTo>
                    <a:pt x="57" y="225"/>
                  </a:lnTo>
                  <a:lnTo>
                    <a:pt x="43" y="234"/>
                  </a:lnTo>
                  <a:lnTo>
                    <a:pt x="31" y="246"/>
                  </a:lnTo>
                  <a:lnTo>
                    <a:pt x="21" y="259"/>
                  </a:lnTo>
                  <a:lnTo>
                    <a:pt x="12" y="269"/>
                  </a:lnTo>
                  <a:lnTo>
                    <a:pt x="4" y="282"/>
                  </a:lnTo>
                  <a:lnTo>
                    <a:pt x="0" y="297"/>
                  </a:lnTo>
                  <a:lnTo>
                    <a:pt x="15" y="302"/>
                  </a:lnTo>
                  <a:lnTo>
                    <a:pt x="28" y="300"/>
                  </a:lnTo>
                  <a:lnTo>
                    <a:pt x="38" y="294"/>
                  </a:lnTo>
                  <a:lnTo>
                    <a:pt x="49" y="285"/>
                  </a:lnTo>
                  <a:lnTo>
                    <a:pt x="60" y="274"/>
                  </a:lnTo>
                  <a:lnTo>
                    <a:pt x="71" y="260"/>
                  </a:lnTo>
                  <a:lnTo>
                    <a:pt x="83" y="246"/>
                  </a:lnTo>
                  <a:lnTo>
                    <a:pt x="97" y="232"/>
                  </a:lnTo>
                  <a:lnTo>
                    <a:pt x="120" y="222"/>
                  </a:lnTo>
                  <a:lnTo>
                    <a:pt x="135" y="206"/>
                  </a:lnTo>
                  <a:lnTo>
                    <a:pt x="148" y="188"/>
                  </a:lnTo>
                  <a:lnTo>
                    <a:pt x="155" y="168"/>
                  </a:lnTo>
                  <a:lnTo>
                    <a:pt x="163" y="146"/>
                  </a:lnTo>
                  <a:lnTo>
                    <a:pt x="171" y="125"/>
                  </a:lnTo>
                  <a:lnTo>
                    <a:pt x="180" y="104"/>
                  </a:lnTo>
                  <a:lnTo>
                    <a:pt x="194" y="86"/>
                  </a:lnTo>
                  <a:lnTo>
                    <a:pt x="199" y="75"/>
                  </a:lnTo>
                  <a:lnTo>
                    <a:pt x="205" y="64"/>
                  </a:lnTo>
                  <a:lnTo>
                    <a:pt x="212" y="54"/>
                  </a:lnTo>
                  <a:lnTo>
                    <a:pt x="220" y="44"/>
                  </a:lnTo>
                  <a:lnTo>
                    <a:pt x="229" y="35"/>
                  </a:lnTo>
                  <a:lnTo>
                    <a:pt x="240" y="29"/>
                  </a:lnTo>
                  <a:lnTo>
                    <a:pt x="252" y="24"/>
                  </a:lnTo>
                  <a:lnTo>
                    <a:pt x="265" y="21"/>
                  </a:lnTo>
                  <a:lnTo>
                    <a:pt x="280" y="27"/>
                  </a:lnTo>
                  <a:lnTo>
                    <a:pt x="293" y="43"/>
                  </a:lnTo>
                  <a:lnTo>
                    <a:pt x="300" y="60"/>
                  </a:lnTo>
                  <a:lnTo>
                    <a:pt x="305" y="69"/>
                  </a:lnTo>
                  <a:lnTo>
                    <a:pt x="282" y="78"/>
                  </a:lnTo>
                  <a:lnTo>
                    <a:pt x="262" y="91"/>
                  </a:lnTo>
                  <a:lnTo>
                    <a:pt x="248" y="108"/>
                  </a:lnTo>
                  <a:lnTo>
                    <a:pt x="236" y="128"/>
                  </a:lnTo>
                  <a:lnTo>
                    <a:pt x="226" y="149"/>
                  </a:lnTo>
                  <a:lnTo>
                    <a:pt x="220" y="172"/>
                  </a:lnTo>
                  <a:lnTo>
                    <a:pt x="214" y="194"/>
                  </a:lnTo>
                  <a:lnTo>
                    <a:pt x="209" y="217"/>
                  </a:lnTo>
                  <a:lnTo>
                    <a:pt x="214" y="242"/>
                  </a:lnTo>
                  <a:lnTo>
                    <a:pt x="225" y="265"/>
                  </a:lnTo>
                  <a:lnTo>
                    <a:pt x="240" y="288"/>
                  </a:lnTo>
                  <a:lnTo>
                    <a:pt x="256" y="308"/>
                  </a:lnTo>
                  <a:lnTo>
                    <a:pt x="271" y="329"/>
                  </a:lnTo>
                  <a:lnTo>
                    <a:pt x="285" y="351"/>
                  </a:lnTo>
                  <a:lnTo>
                    <a:pt x="293" y="376"/>
                  </a:lnTo>
                  <a:lnTo>
                    <a:pt x="294" y="402"/>
                  </a:lnTo>
                  <a:lnTo>
                    <a:pt x="303" y="403"/>
                  </a:lnTo>
                  <a:lnTo>
                    <a:pt x="317" y="394"/>
                  </a:lnTo>
                  <a:lnTo>
                    <a:pt x="328" y="380"/>
                  </a:lnTo>
                  <a:lnTo>
                    <a:pt x="334" y="366"/>
                  </a:lnTo>
                  <a:lnTo>
                    <a:pt x="328" y="343"/>
                  </a:lnTo>
                  <a:lnTo>
                    <a:pt x="319" y="322"/>
                  </a:lnTo>
                  <a:lnTo>
                    <a:pt x="306" y="302"/>
                  </a:lnTo>
                  <a:lnTo>
                    <a:pt x="293" y="282"/>
                  </a:lnTo>
                  <a:lnTo>
                    <a:pt x="277" y="262"/>
                  </a:lnTo>
                  <a:lnTo>
                    <a:pt x="263" y="242"/>
                  </a:lnTo>
                  <a:lnTo>
                    <a:pt x="252" y="220"/>
                  </a:lnTo>
                  <a:lnTo>
                    <a:pt x="245" y="198"/>
                  </a:lnTo>
                  <a:lnTo>
                    <a:pt x="246" y="175"/>
                  </a:lnTo>
                  <a:lnTo>
                    <a:pt x="249" y="152"/>
                  </a:lnTo>
                  <a:lnTo>
                    <a:pt x="257" y="134"/>
                  </a:lnTo>
                  <a:lnTo>
                    <a:pt x="276" y="117"/>
                  </a:lnTo>
                  <a:lnTo>
                    <a:pt x="285" y="108"/>
                  </a:lnTo>
                  <a:lnTo>
                    <a:pt x="296" y="100"/>
                  </a:lnTo>
                  <a:lnTo>
                    <a:pt x="306" y="92"/>
                  </a:lnTo>
                  <a:lnTo>
                    <a:pt x="316" y="84"/>
                  </a:lnTo>
                  <a:lnTo>
                    <a:pt x="325" y="77"/>
                  </a:lnTo>
                  <a:lnTo>
                    <a:pt x="331" y="66"/>
                  </a:lnTo>
                  <a:lnTo>
                    <a:pt x="334" y="55"/>
                  </a:lnTo>
                  <a:lnTo>
                    <a:pt x="334" y="41"/>
                  </a:lnTo>
                  <a:lnTo>
                    <a:pt x="325" y="31"/>
                  </a:lnTo>
                  <a:lnTo>
                    <a:pt x="313" y="24"/>
                  </a:lnTo>
                  <a:lnTo>
                    <a:pt x="302" y="17"/>
                  </a:lnTo>
                  <a:lnTo>
                    <a:pt x="291" y="7"/>
                  </a:lnTo>
                  <a:lnTo>
                    <a:pt x="274" y="1"/>
                  </a:lnTo>
                  <a:lnTo>
                    <a:pt x="257" y="0"/>
                  </a:lnTo>
                  <a:lnTo>
                    <a:pt x="242" y="1"/>
                  </a:lnTo>
                  <a:lnTo>
                    <a:pt x="228" y="7"/>
                  </a:lnTo>
                  <a:lnTo>
                    <a:pt x="212" y="15"/>
                  </a:lnTo>
                  <a:lnTo>
                    <a:pt x="200" y="24"/>
                  </a:lnTo>
                  <a:lnTo>
                    <a:pt x="188" y="37"/>
                  </a:lnTo>
                  <a:lnTo>
                    <a:pt x="177" y="4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9"/>
            <p:cNvSpPr>
              <a:spLocks/>
            </p:cNvSpPr>
            <p:nvPr/>
          </p:nvSpPr>
          <p:spPr bwMode="auto">
            <a:xfrm>
              <a:off x="7507288" y="857250"/>
              <a:ext cx="233363" cy="331788"/>
            </a:xfrm>
            <a:custGeom>
              <a:avLst/>
              <a:gdLst/>
              <a:ahLst/>
              <a:cxnLst>
                <a:cxn ang="0">
                  <a:pos x="115" y="61"/>
                </a:cxn>
                <a:cxn ang="0">
                  <a:pos x="98" y="91"/>
                </a:cxn>
                <a:cxn ang="0">
                  <a:pos x="82" y="121"/>
                </a:cxn>
                <a:cxn ang="0">
                  <a:pos x="69" y="152"/>
                </a:cxn>
                <a:cxn ang="0">
                  <a:pos x="62" y="169"/>
                </a:cxn>
                <a:cxn ang="0">
                  <a:pos x="63" y="203"/>
                </a:cxn>
                <a:cxn ang="0">
                  <a:pos x="55" y="237"/>
                </a:cxn>
                <a:cxn ang="0">
                  <a:pos x="51" y="285"/>
                </a:cxn>
                <a:cxn ang="0">
                  <a:pos x="45" y="331"/>
                </a:cxn>
                <a:cxn ang="0">
                  <a:pos x="31" y="376"/>
                </a:cxn>
                <a:cxn ang="0">
                  <a:pos x="0" y="411"/>
                </a:cxn>
                <a:cxn ang="0">
                  <a:pos x="14" y="413"/>
                </a:cxn>
                <a:cxn ang="0">
                  <a:pos x="29" y="402"/>
                </a:cxn>
                <a:cxn ang="0">
                  <a:pos x="49" y="379"/>
                </a:cxn>
                <a:cxn ang="0">
                  <a:pos x="66" y="354"/>
                </a:cxn>
                <a:cxn ang="0">
                  <a:pos x="82" y="328"/>
                </a:cxn>
                <a:cxn ang="0">
                  <a:pos x="92" y="302"/>
                </a:cxn>
                <a:cxn ang="0">
                  <a:pos x="102" y="143"/>
                </a:cxn>
                <a:cxn ang="0">
                  <a:pos x="109" y="114"/>
                </a:cxn>
                <a:cxn ang="0">
                  <a:pos x="122" y="86"/>
                </a:cxn>
                <a:cxn ang="0">
                  <a:pos x="140" y="63"/>
                </a:cxn>
                <a:cxn ang="0">
                  <a:pos x="166" y="46"/>
                </a:cxn>
                <a:cxn ang="0">
                  <a:pos x="196" y="35"/>
                </a:cxn>
                <a:cxn ang="0">
                  <a:pos x="225" y="29"/>
                </a:cxn>
                <a:cxn ang="0">
                  <a:pos x="254" y="31"/>
                </a:cxn>
                <a:cxn ang="0">
                  <a:pos x="273" y="43"/>
                </a:cxn>
                <a:cxn ang="0">
                  <a:pos x="279" y="58"/>
                </a:cxn>
                <a:cxn ang="0">
                  <a:pos x="277" y="68"/>
                </a:cxn>
                <a:cxn ang="0">
                  <a:pos x="285" y="69"/>
                </a:cxn>
                <a:cxn ang="0">
                  <a:pos x="293" y="61"/>
                </a:cxn>
                <a:cxn ang="0">
                  <a:pos x="294" y="46"/>
                </a:cxn>
                <a:cxn ang="0">
                  <a:pos x="289" y="26"/>
                </a:cxn>
                <a:cxn ang="0">
                  <a:pos x="274" y="9"/>
                </a:cxn>
                <a:cxn ang="0">
                  <a:pos x="245" y="1"/>
                </a:cxn>
                <a:cxn ang="0">
                  <a:pos x="205" y="1"/>
                </a:cxn>
                <a:cxn ang="0">
                  <a:pos x="166" y="11"/>
                </a:cxn>
                <a:cxn ang="0">
                  <a:pos x="135" y="31"/>
                </a:cxn>
              </a:cxnLst>
              <a:rect l="0" t="0" r="r" b="b"/>
              <a:pathLst>
                <a:path w="294" h="417">
                  <a:moveTo>
                    <a:pt x="123" y="46"/>
                  </a:moveTo>
                  <a:lnTo>
                    <a:pt x="115" y="61"/>
                  </a:lnTo>
                  <a:lnTo>
                    <a:pt x="106" y="77"/>
                  </a:lnTo>
                  <a:lnTo>
                    <a:pt x="98" y="91"/>
                  </a:lnTo>
                  <a:lnTo>
                    <a:pt x="89" y="106"/>
                  </a:lnTo>
                  <a:lnTo>
                    <a:pt x="82" y="121"/>
                  </a:lnTo>
                  <a:lnTo>
                    <a:pt x="75" y="137"/>
                  </a:lnTo>
                  <a:lnTo>
                    <a:pt x="69" y="152"/>
                  </a:lnTo>
                  <a:lnTo>
                    <a:pt x="65" y="169"/>
                  </a:lnTo>
                  <a:lnTo>
                    <a:pt x="62" y="169"/>
                  </a:lnTo>
                  <a:lnTo>
                    <a:pt x="65" y="186"/>
                  </a:lnTo>
                  <a:lnTo>
                    <a:pt x="63" y="203"/>
                  </a:lnTo>
                  <a:lnTo>
                    <a:pt x="58" y="220"/>
                  </a:lnTo>
                  <a:lnTo>
                    <a:pt x="55" y="237"/>
                  </a:lnTo>
                  <a:lnTo>
                    <a:pt x="52" y="260"/>
                  </a:lnTo>
                  <a:lnTo>
                    <a:pt x="51" y="285"/>
                  </a:lnTo>
                  <a:lnTo>
                    <a:pt x="48" y="308"/>
                  </a:lnTo>
                  <a:lnTo>
                    <a:pt x="45" y="331"/>
                  </a:lnTo>
                  <a:lnTo>
                    <a:pt x="38" y="354"/>
                  </a:lnTo>
                  <a:lnTo>
                    <a:pt x="31" y="376"/>
                  </a:lnTo>
                  <a:lnTo>
                    <a:pt x="17" y="394"/>
                  </a:lnTo>
                  <a:lnTo>
                    <a:pt x="0" y="411"/>
                  </a:lnTo>
                  <a:lnTo>
                    <a:pt x="6" y="417"/>
                  </a:lnTo>
                  <a:lnTo>
                    <a:pt x="14" y="413"/>
                  </a:lnTo>
                  <a:lnTo>
                    <a:pt x="21" y="405"/>
                  </a:lnTo>
                  <a:lnTo>
                    <a:pt x="29" y="402"/>
                  </a:lnTo>
                  <a:lnTo>
                    <a:pt x="40" y="391"/>
                  </a:lnTo>
                  <a:lnTo>
                    <a:pt x="49" y="379"/>
                  </a:lnTo>
                  <a:lnTo>
                    <a:pt x="58" y="366"/>
                  </a:lnTo>
                  <a:lnTo>
                    <a:pt x="66" y="354"/>
                  </a:lnTo>
                  <a:lnTo>
                    <a:pt x="74" y="342"/>
                  </a:lnTo>
                  <a:lnTo>
                    <a:pt x="82" y="328"/>
                  </a:lnTo>
                  <a:lnTo>
                    <a:pt x="88" y="316"/>
                  </a:lnTo>
                  <a:lnTo>
                    <a:pt x="92" y="302"/>
                  </a:lnTo>
                  <a:lnTo>
                    <a:pt x="98" y="157"/>
                  </a:lnTo>
                  <a:lnTo>
                    <a:pt x="102" y="143"/>
                  </a:lnTo>
                  <a:lnTo>
                    <a:pt x="106" y="128"/>
                  </a:lnTo>
                  <a:lnTo>
                    <a:pt x="109" y="114"/>
                  </a:lnTo>
                  <a:lnTo>
                    <a:pt x="115" y="98"/>
                  </a:lnTo>
                  <a:lnTo>
                    <a:pt x="122" y="86"/>
                  </a:lnTo>
                  <a:lnTo>
                    <a:pt x="129" y="74"/>
                  </a:lnTo>
                  <a:lnTo>
                    <a:pt x="140" y="63"/>
                  </a:lnTo>
                  <a:lnTo>
                    <a:pt x="154" y="54"/>
                  </a:lnTo>
                  <a:lnTo>
                    <a:pt x="166" y="46"/>
                  </a:lnTo>
                  <a:lnTo>
                    <a:pt x="180" y="40"/>
                  </a:lnTo>
                  <a:lnTo>
                    <a:pt x="196" y="35"/>
                  </a:lnTo>
                  <a:lnTo>
                    <a:pt x="209" y="31"/>
                  </a:lnTo>
                  <a:lnTo>
                    <a:pt x="225" y="29"/>
                  </a:lnTo>
                  <a:lnTo>
                    <a:pt x="239" y="27"/>
                  </a:lnTo>
                  <a:lnTo>
                    <a:pt x="254" y="31"/>
                  </a:lnTo>
                  <a:lnTo>
                    <a:pt x="269" y="35"/>
                  </a:lnTo>
                  <a:lnTo>
                    <a:pt x="273" y="43"/>
                  </a:lnTo>
                  <a:lnTo>
                    <a:pt x="277" y="51"/>
                  </a:lnTo>
                  <a:lnTo>
                    <a:pt x="279" y="58"/>
                  </a:lnTo>
                  <a:lnTo>
                    <a:pt x="276" y="66"/>
                  </a:lnTo>
                  <a:lnTo>
                    <a:pt x="277" y="68"/>
                  </a:lnTo>
                  <a:lnTo>
                    <a:pt x="282" y="69"/>
                  </a:lnTo>
                  <a:lnTo>
                    <a:pt x="285" y="69"/>
                  </a:lnTo>
                  <a:lnTo>
                    <a:pt x="286" y="68"/>
                  </a:lnTo>
                  <a:lnTo>
                    <a:pt x="293" y="61"/>
                  </a:lnTo>
                  <a:lnTo>
                    <a:pt x="294" y="54"/>
                  </a:lnTo>
                  <a:lnTo>
                    <a:pt x="294" y="46"/>
                  </a:lnTo>
                  <a:lnTo>
                    <a:pt x="294" y="37"/>
                  </a:lnTo>
                  <a:lnTo>
                    <a:pt x="289" y="26"/>
                  </a:lnTo>
                  <a:lnTo>
                    <a:pt x="283" y="17"/>
                  </a:lnTo>
                  <a:lnTo>
                    <a:pt x="274" y="9"/>
                  </a:lnTo>
                  <a:lnTo>
                    <a:pt x="265" y="3"/>
                  </a:lnTo>
                  <a:lnTo>
                    <a:pt x="245" y="1"/>
                  </a:lnTo>
                  <a:lnTo>
                    <a:pt x="225" y="0"/>
                  </a:lnTo>
                  <a:lnTo>
                    <a:pt x="205" y="1"/>
                  </a:lnTo>
                  <a:lnTo>
                    <a:pt x="185" y="4"/>
                  </a:lnTo>
                  <a:lnTo>
                    <a:pt x="166" y="11"/>
                  </a:lnTo>
                  <a:lnTo>
                    <a:pt x="149" y="18"/>
                  </a:lnTo>
                  <a:lnTo>
                    <a:pt x="135" y="31"/>
                  </a:lnTo>
                  <a:lnTo>
                    <a:pt x="123" y="4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30"/>
            <p:cNvSpPr>
              <a:spLocks/>
            </p:cNvSpPr>
            <p:nvPr/>
          </p:nvSpPr>
          <p:spPr bwMode="auto">
            <a:xfrm>
              <a:off x="6365875" y="968375"/>
              <a:ext cx="752475" cy="339725"/>
            </a:xfrm>
            <a:custGeom>
              <a:avLst/>
              <a:gdLst/>
              <a:ahLst/>
              <a:cxnLst>
                <a:cxn ang="0">
                  <a:pos x="698" y="19"/>
                </a:cxn>
                <a:cxn ang="0">
                  <a:pos x="698" y="60"/>
                </a:cxn>
                <a:cxn ang="0">
                  <a:pos x="855" y="236"/>
                </a:cxn>
                <a:cxn ang="0">
                  <a:pos x="818" y="315"/>
                </a:cxn>
                <a:cxn ang="0">
                  <a:pos x="732" y="176"/>
                </a:cxn>
                <a:cxn ang="0">
                  <a:pos x="775" y="198"/>
                </a:cxn>
                <a:cxn ang="0">
                  <a:pos x="799" y="218"/>
                </a:cxn>
                <a:cxn ang="0">
                  <a:pos x="744" y="93"/>
                </a:cxn>
                <a:cxn ang="0">
                  <a:pos x="653" y="156"/>
                </a:cxn>
                <a:cxn ang="0">
                  <a:pos x="644" y="261"/>
                </a:cxn>
                <a:cxn ang="0">
                  <a:pos x="667" y="218"/>
                </a:cxn>
                <a:cxn ang="0">
                  <a:pos x="661" y="176"/>
                </a:cxn>
                <a:cxn ang="0">
                  <a:pos x="713" y="313"/>
                </a:cxn>
                <a:cxn ang="0">
                  <a:pos x="616" y="364"/>
                </a:cxn>
                <a:cxn ang="0">
                  <a:pos x="491" y="387"/>
                </a:cxn>
                <a:cxn ang="0">
                  <a:pos x="340" y="384"/>
                </a:cxn>
                <a:cxn ang="0">
                  <a:pos x="185" y="352"/>
                </a:cxn>
                <a:cxn ang="0">
                  <a:pos x="137" y="270"/>
                </a:cxn>
                <a:cxn ang="0">
                  <a:pos x="234" y="335"/>
                </a:cxn>
                <a:cxn ang="0">
                  <a:pos x="283" y="336"/>
                </a:cxn>
                <a:cxn ang="0">
                  <a:pos x="228" y="276"/>
                </a:cxn>
                <a:cxn ang="0">
                  <a:pos x="249" y="244"/>
                </a:cxn>
                <a:cxn ang="0">
                  <a:pos x="282" y="298"/>
                </a:cxn>
                <a:cxn ang="0">
                  <a:pos x="331" y="288"/>
                </a:cxn>
                <a:cxn ang="0">
                  <a:pos x="333" y="207"/>
                </a:cxn>
                <a:cxn ang="0">
                  <a:pos x="373" y="318"/>
                </a:cxn>
                <a:cxn ang="0">
                  <a:pos x="366" y="333"/>
                </a:cxn>
                <a:cxn ang="0">
                  <a:pos x="396" y="275"/>
                </a:cxn>
                <a:cxn ang="0">
                  <a:pos x="436" y="278"/>
                </a:cxn>
                <a:cxn ang="0">
                  <a:pos x="473" y="241"/>
                </a:cxn>
                <a:cxn ang="0">
                  <a:pos x="494" y="315"/>
                </a:cxn>
                <a:cxn ang="0">
                  <a:pos x="443" y="341"/>
                </a:cxn>
                <a:cxn ang="0">
                  <a:pos x="507" y="347"/>
                </a:cxn>
                <a:cxn ang="0">
                  <a:pos x="521" y="313"/>
                </a:cxn>
                <a:cxn ang="0">
                  <a:pos x="500" y="227"/>
                </a:cxn>
                <a:cxn ang="0">
                  <a:pos x="557" y="304"/>
                </a:cxn>
                <a:cxn ang="0">
                  <a:pos x="556" y="201"/>
                </a:cxn>
                <a:cxn ang="0">
                  <a:pos x="582" y="307"/>
                </a:cxn>
                <a:cxn ang="0">
                  <a:pos x="581" y="327"/>
                </a:cxn>
                <a:cxn ang="0">
                  <a:pos x="584" y="210"/>
                </a:cxn>
                <a:cxn ang="0">
                  <a:pos x="517" y="196"/>
                </a:cxn>
                <a:cxn ang="0">
                  <a:pos x="436" y="181"/>
                </a:cxn>
                <a:cxn ang="0">
                  <a:pos x="385" y="214"/>
                </a:cxn>
                <a:cxn ang="0">
                  <a:pos x="314" y="196"/>
                </a:cxn>
                <a:cxn ang="0">
                  <a:pos x="269" y="230"/>
                </a:cxn>
                <a:cxn ang="0">
                  <a:pos x="220" y="188"/>
                </a:cxn>
                <a:cxn ang="0">
                  <a:pos x="85" y="253"/>
                </a:cxn>
                <a:cxn ang="0">
                  <a:pos x="17" y="330"/>
                </a:cxn>
                <a:cxn ang="0">
                  <a:pos x="91" y="330"/>
                </a:cxn>
                <a:cxn ang="0">
                  <a:pos x="237" y="398"/>
                </a:cxn>
                <a:cxn ang="0">
                  <a:pos x="407" y="419"/>
                </a:cxn>
                <a:cxn ang="0">
                  <a:pos x="550" y="412"/>
                </a:cxn>
                <a:cxn ang="0">
                  <a:pos x="684" y="356"/>
                </a:cxn>
                <a:cxn ang="0">
                  <a:pos x="750" y="429"/>
                </a:cxn>
                <a:cxn ang="0">
                  <a:pos x="739" y="287"/>
                </a:cxn>
                <a:cxn ang="0">
                  <a:pos x="788" y="378"/>
                </a:cxn>
                <a:cxn ang="0">
                  <a:pos x="841" y="330"/>
                </a:cxn>
                <a:cxn ang="0">
                  <a:pos x="876" y="221"/>
                </a:cxn>
                <a:cxn ang="0">
                  <a:pos x="922" y="113"/>
                </a:cxn>
                <a:cxn ang="0">
                  <a:pos x="884" y="74"/>
                </a:cxn>
                <a:cxn ang="0">
                  <a:pos x="795" y="28"/>
                </a:cxn>
                <a:cxn ang="0">
                  <a:pos x="884" y="33"/>
                </a:cxn>
              </a:cxnLst>
              <a:rect l="0" t="0" r="r" b="b"/>
              <a:pathLst>
                <a:path w="947" h="429">
                  <a:moveTo>
                    <a:pt x="747" y="20"/>
                  </a:moveTo>
                  <a:lnTo>
                    <a:pt x="739" y="19"/>
                  </a:lnTo>
                  <a:lnTo>
                    <a:pt x="733" y="17"/>
                  </a:lnTo>
                  <a:lnTo>
                    <a:pt x="725" y="16"/>
                  </a:lnTo>
                  <a:lnTo>
                    <a:pt x="719" y="16"/>
                  </a:lnTo>
                  <a:lnTo>
                    <a:pt x="711" y="16"/>
                  </a:lnTo>
                  <a:lnTo>
                    <a:pt x="705" y="17"/>
                  </a:lnTo>
                  <a:lnTo>
                    <a:pt x="698" y="19"/>
                  </a:lnTo>
                  <a:lnTo>
                    <a:pt x="691" y="22"/>
                  </a:lnTo>
                  <a:lnTo>
                    <a:pt x="685" y="37"/>
                  </a:lnTo>
                  <a:lnTo>
                    <a:pt x="682" y="59"/>
                  </a:lnTo>
                  <a:lnTo>
                    <a:pt x="681" y="79"/>
                  </a:lnTo>
                  <a:lnTo>
                    <a:pt x="681" y="88"/>
                  </a:lnTo>
                  <a:lnTo>
                    <a:pt x="695" y="84"/>
                  </a:lnTo>
                  <a:lnTo>
                    <a:pt x="698" y="73"/>
                  </a:lnTo>
                  <a:lnTo>
                    <a:pt x="698" y="60"/>
                  </a:lnTo>
                  <a:lnTo>
                    <a:pt x="702" y="50"/>
                  </a:lnTo>
                  <a:lnTo>
                    <a:pt x="719" y="44"/>
                  </a:lnTo>
                  <a:lnTo>
                    <a:pt x="733" y="44"/>
                  </a:lnTo>
                  <a:lnTo>
                    <a:pt x="742" y="51"/>
                  </a:lnTo>
                  <a:lnTo>
                    <a:pt x="747" y="64"/>
                  </a:lnTo>
                  <a:lnTo>
                    <a:pt x="830" y="190"/>
                  </a:lnTo>
                  <a:lnTo>
                    <a:pt x="844" y="211"/>
                  </a:lnTo>
                  <a:lnTo>
                    <a:pt x="855" y="236"/>
                  </a:lnTo>
                  <a:lnTo>
                    <a:pt x="859" y="262"/>
                  </a:lnTo>
                  <a:lnTo>
                    <a:pt x="852" y="288"/>
                  </a:lnTo>
                  <a:lnTo>
                    <a:pt x="849" y="295"/>
                  </a:lnTo>
                  <a:lnTo>
                    <a:pt x="844" y="299"/>
                  </a:lnTo>
                  <a:lnTo>
                    <a:pt x="838" y="304"/>
                  </a:lnTo>
                  <a:lnTo>
                    <a:pt x="832" y="308"/>
                  </a:lnTo>
                  <a:lnTo>
                    <a:pt x="824" y="312"/>
                  </a:lnTo>
                  <a:lnTo>
                    <a:pt x="818" y="315"/>
                  </a:lnTo>
                  <a:lnTo>
                    <a:pt x="810" y="316"/>
                  </a:lnTo>
                  <a:lnTo>
                    <a:pt x="804" y="316"/>
                  </a:lnTo>
                  <a:lnTo>
                    <a:pt x="787" y="295"/>
                  </a:lnTo>
                  <a:lnTo>
                    <a:pt x="772" y="273"/>
                  </a:lnTo>
                  <a:lnTo>
                    <a:pt x="758" y="250"/>
                  </a:lnTo>
                  <a:lnTo>
                    <a:pt x="747" y="227"/>
                  </a:lnTo>
                  <a:lnTo>
                    <a:pt x="739" y="202"/>
                  </a:lnTo>
                  <a:lnTo>
                    <a:pt x="732" y="176"/>
                  </a:lnTo>
                  <a:lnTo>
                    <a:pt x="725" y="151"/>
                  </a:lnTo>
                  <a:lnTo>
                    <a:pt x="722" y="125"/>
                  </a:lnTo>
                  <a:lnTo>
                    <a:pt x="735" y="124"/>
                  </a:lnTo>
                  <a:lnTo>
                    <a:pt x="744" y="137"/>
                  </a:lnTo>
                  <a:lnTo>
                    <a:pt x="752" y="151"/>
                  </a:lnTo>
                  <a:lnTo>
                    <a:pt x="759" y="167"/>
                  </a:lnTo>
                  <a:lnTo>
                    <a:pt x="768" y="182"/>
                  </a:lnTo>
                  <a:lnTo>
                    <a:pt x="775" y="198"/>
                  </a:lnTo>
                  <a:lnTo>
                    <a:pt x="781" y="211"/>
                  </a:lnTo>
                  <a:lnTo>
                    <a:pt x="787" y="227"/>
                  </a:lnTo>
                  <a:lnTo>
                    <a:pt x="792" y="242"/>
                  </a:lnTo>
                  <a:lnTo>
                    <a:pt x="795" y="242"/>
                  </a:lnTo>
                  <a:lnTo>
                    <a:pt x="799" y="241"/>
                  </a:lnTo>
                  <a:lnTo>
                    <a:pt x="801" y="239"/>
                  </a:lnTo>
                  <a:lnTo>
                    <a:pt x="802" y="236"/>
                  </a:lnTo>
                  <a:lnTo>
                    <a:pt x="799" y="218"/>
                  </a:lnTo>
                  <a:lnTo>
                    <a:pt x="796" y="201"/>
                  </a:lnTo>
                  <a:lnTo>
                    <a:pt x="792" y="184"/>
                  </a:lnTo>
                  <a:lnTo>
                    <a:pt x="785" y="168"/>
                  </a:lnTo>
                  <a:lnTo>
                    <a:pt x="779" y="151"/>
                  </a:lnTo>
                  <a:lnTo>
                    <a:pt x="770" y="134"/>
                  </a:lnTo>
                  <a:lnTo>
                    <a:pt x="759" y="117"/>
                  </a:lnTo>
                  <a:lnTo>
                    <a:pt x="748" y="101"/>
                  </a:lnTo>
                  <a:lnTo>
                    <a:pt x="744" y="93"/>
                  </a:lnTo>
                  <a:lnTo>
                    <a:pt x="738" y="88"/>
                  </a:lnTo>
                  <a:lnTo>
                    <a:pt x="730" y="85"/>
                  </a:lnTo>
                  <a:lnTo>
                    <a:pt x="721" y="85"/>
                  </a:lnTo>
                  <a:lnTo>
                    <a:pt x="715" y="102"/>
                  </a:lnTo>
                  <a:lnTo>
                    <a:pt x="704" y="117"/>
                  </a:lnTo>
                  <a:lnTo>
                    <a:pt x="688" y="131"/>
                  </a:lnTo>
                  <a:lnTo>
                    <a:pt x="671" y="144"/>
                  </a:lnTo>
                  <a:lnTo>
                    <a:pt x="653" y="156"/>
                  </a:lnTo>
                  <a:lnTo>
                    <a:pt x="634" y="165"/>
                  </a:lnTo>
                  <a:lnTo>
                    <a:pt x="618" y="176"/>
                  </a:lnTo>
                  <a:lnTo>
                    <a:pt x="604" y="184"/>
                  </a:lnTo>
                  <a:lnTo>
                    <a:pt x="605" y="205"/>
                  </a:lnTo>
                  <a:lnTo>
                    <a:pt x="618" y="224"/>
                  </a:lnTo>
                  <a:lnTo>
                    <a:pt x="633" y="241"/>
                  </a:lnTo>
                  <a:lnTo>
                    <a:pt x="641" y="259"/>
                  </a:lnTo>
                  <a:lnTo>
                    <a:pt x="644" y="261"/>
                  </a:lnTo>
                  <a:lnTo>
                    <a:pt x="650" y="259"/>
                  </a:lnTo>
                  <a:lnTo>
                    <a:pt x="654" y="258"/>
                  </a:lnTo>
                  <a:lnTo>
                    <a:pt x="656" y="256"/>
                  </a:lnTo>
                  <a:lnTo>
                    <a:pt x="621" y="193"/>
                  </a:lnTo>
                  <a:lnTo>
                    <a:pt x="638" y="187"/>
                  </a:lnTo>
                  <a:lnTo>
                    <a:pt x="650" y="191"/>
                  </a:lnTo>
                  <a:lnTo>
                    <a:pt x="659" y="202"/>
                  </a:lnTo>
                  <a:lnTo>
                    <a:pt x="667" y="218"/>
                  </a:lnTo>
                  <a:lnTo>
                    <a:pt x="673" y="235"/>
                  </a:lnTo>
                  <a:lnTo>
                    <a:pt x="679" y="250"/>
                  </a:lnTo>
                  <a:lnTo>
                    <a:pt x="687" y="261"/>
                  </a:lnTo>
                  <a:lnTo>
                    <a:pt x="695" y="265"/>
                  </a:lnTo>
                  <a:lnTo>
                    <a:pt x="696" y="241"/>
                  </a:lnTo>
                  <a:lnTo>
                    <a:pt x="690" y="218"/>
                  </a:lnTo>
                  <a:lnTo>
                    <a:pt x="676" y="196"/>
                  </a:lnTo>
                  <a:lnTo>
                    <a:pt x="661" y="176"/>
                  </a:lnTo>
                  <a:lnTo>
                    <a:pt x="671" y="171"/>
                  </a:lnTo>
                  <a:lnTo>
                    <a:pt x="682" y="168"/>
                  </a:lnTo>
                  <a:lnTo>
                    <a:pt x="693" y="165"/>
                  </a:lnTo>
                  <a:lnTo>
                    <a:pt x="702" y="157"/>
                  </a:lnTo>
                  <a:lnTo>
                    <a:pt x="711" y="196"/>
                  </a:lnTo>
                  <a:lnTo>
                    <a:pt x="715" y="235"/>
                  </a:lnTo>
                  <a:lnTo>
                    <a:pt x="715" y="273"/>
                  </a:lnTo>
                  <a:lnTo>
                    <a:pt x="713" y="313"/>
                  </a:lnTo>
                  <a:lnTo>
                    <a:pt x="702" y="321"/>
                  </a:lnTo>
                  <a:lnTo>
                    <a:pt x="695" y="325"/>
                  </a:lnTo>
                  <a:lnTo>
                    <a:pt x="685" y="332"/>
                  </a:lnTo>
                  <a:lnTo>
                    <a:pt x="675" y="338"/>
                  </a:lnTo>
                  <a:lnTo>
                    <a:pt x="658" y="347"/>
                  </a:lnTo>
                  <a:lnTo>
                    <a:pt x="642" y="353"/>
                  </a:lnTo>
                  <a:lnTo>
                    <a:pt x="628" y="359"/>
                  </a:lnTo>
                  <a:lnTo>
                    <a:pt x="616" y="364"/>
                  </a:lnTo>
                  <a:lnTo>
                    <a:pt x="604" y="367"/>
                  </a:lnTo>
                  <a:lnTo>
                    <a:pt x="591" y="370"/>
                  </a:lnTo>
                  <a:lnTo>
                    <a:pt x="579" y="373"/>
                  </a:lnTo>
                  <a:lnTo>
                    <a:pt x="567" y="376"/>
                  </a:lnTo>
                  <a:lnTo>
                    <a:pt x="550" y="379"/>
                  </a:lnTo>
                  <a:lnTo>
                    <a:pt x="531" y="382"/>
                  </a:lnTo>
                  <a:lnTo>
                    <a:pt x="513" y="385"/>
                  </a:lnTo>
                  <a:lnTo>
                    <a:pt x="491" y="387"/>
                  </a:lnTo>
                  <a:lnTo>
                    <a:pt x="471" y="387"/>
                  </a:lnTo>
                  <a:lnTo>
                    <a:pt x="450" y="387"/>
                  </a:lnTo>
                  <a:lnTo>
                    <a:pt x="428" y="387"/>
                  </a:lnTo>
                  <a:lnTo>
                    <a:pt x="408" y="387"/>
                  </a:lnTo>
                  <a:lnTo>
                    <a:pt x="390" y="387"/>
                  </a:lnTo>
                  <a:lnTo>
                    <a:pt x="371" y="385"/>
                  </a:lnTo>
                  <a:lnTo>
                    <a:pt x="354" y="385"/>
                  </a:lnTo>
                  <a:lnTo>
                    <a:pt x="340" y="384"/>
                  </a:lnTo>
                  <a:lnTo>
                    <a:pt x="330" y="384"/>
                  </a:lnTo>
                  <a:lnTo>
                    <a:pt x="320" y="382"/>
                  </a:lnTo>
                  <a:lnTo>
                    <a:pt x="314" y="382"/>
                  </a:lnTo>
                  <a:lnTo>
                    <a:pt x="313" y="382"/>
                  </a:lnTo>
                  <a:lnTo>
                    <a:pt x="280" y="379"/>
                  </a:lnTo>
                  <a:lnTo>
                    <a:pt x="248" y="372"/>
                  </a:lnTo>
                  <a:lnTo>
                    <a:pt x="216" y="364"/>
                  </a:lnTo>
                  <a:lnTo>
                    <a:pt x="185" y="352"/>
                  </a:lnTo>
                  <a:lnTo>
                    <a:pt x="155" y="339"/>
                  </a:lnTo>
                  <a:lnTo>
                    <a:pt x="126" y="327"/>
                  </a:lnTo>
                  <a:lnTo>
                    <a:pt x="102" y="315"/>
                  </a:lnTo>
                  <a:lnTo>
                    <a:pt x="78" y="302"/>
                  </a:lnTo>
                  <a:lnTo>
                    <a:pt x="92" y="292"/>
                  </a:lnTo>
                  <a:lnTo>
                    <a:pt x="106" y="282"/>
                  </a:lnTo>
                  <a:lnTo>
                    <a:pt x="120" y="275"/>
                  </a:lnTo>
                  <a:lnTo>
                    <a:pt x="137" y="270"/>
                  </a:lnTo>
                  <a:lnTo>
                    <a:pt x="152" y="265"/>
                  </a:lnTo>
                  <a:lnTo>
                    <a:pt x="169" y="264"/>
                  </a:lnTo>
                  <a:lnTo>
                    <a:pt x="186" y="262"/>
                  </a:lnTo>
                  <a:lnTo>
                    <a:pt x="203" y="261"/>
                  </a:lnTo>
                  <a:lnTo>
                    <a:pt x="211" y="282"/>
                  </a:lnTo>
                  <a:lnTo>
                    <a:pt x="212" y="304"/>
                  </a:lnTo>
                  <a:lnTo>
                    <a:pt x="217" y="324"/>
                  </a:lnTo>
                  <a:lnTo>
                    <a:pt x="234" y="335"/>
                  </a:lnTo>
                  <a:lnTo>
                    <a:pt x="240" y="336"/>
                  </a:lnTo>
                  <a:lnTo>
                    <a:pt x="248" y="338"/>
                  </a:lnTo>
                  <a:lnTo>
                    <a:pt x="254" y="339"/>
                  </a:lnTo>
                  <a:lnTo>
                    <a:pt x="260" y="341"/>
                  </a:lnTo>
                  <a:lnTo>
                    <a:pt x="266" y="342"/>
                  </a:lnTo>
                  <a:lnTo>
                    <a:pt x="273" y="341"/>
                  </a:lnTo>
                  <a:lnTo>
                    <a:pt x="279" y="339"/>
                  </a:lnTo>
                  <a:lnTo>
                    <a:pt x="283" y="336"/>
                  </a:lnTo>
                  <a:lnTo>
                    <a:pt x="276" y="327"/>
                  </a:lnTo>
                  <a:lnTo>
                    <a:pt x="260" y="316"/>
                  </a:lnTo>
                  <a:lnTo>
                    <a:pt x="245" y="310"/>
                  </a:lnTo>
                  <a:lnTo>
                    <a:pt x="239" y="307"/>
                  </a:lnTo>
                  <a:lnTo>
                    <a:pt x="231" y="302"/>
                  </a:lnTo>
                  <a:lnTo>
                    <a:pt x="229" y="295"/>
                  </a:lnTo>
                  <a:lnTo>
                    <a:pt x="229" y="285"/>
                  </a:lnTo>
                  <a:lnTo>
                    <a:pt x="228" y="276"/>
                  </a:lnTo>
                  <a:lnTo>
                    <a:pt x="220" y="258"/>
                  </a:lnTo>
                  <a:lnTo>
                    <a:pt x="211" y="239"/>
                  </a:lnTo>
                  <a:lnTo>
                    <a:pt x="208" y="222"/>
                  </a:lnTo>
                  <a:lnTo>
                    <a:pt x="217" y="204"/>
                  </a:lnTo>
                  <a:lnTo>
                    <a:pt x="228" y="211"/>
                  </a:lnTo>
                  <a:lnTo>
                    <a:pt x="237" y="222"/>
                  </a:lnTo>
                  <a:lnTo>
                    <a:pt x="243" y="233"/>
                  </a:lnTo>
                  <a:lnTo>
                    <a:pt x="249" y="244"/>
                  </a:lnTo>
                  <a:lnTo>
                    <a:pt x="254" y="256"/>
                  </a:lnTo>
                  <a:lnTo>
                    <a:pt x="259" y="268"/>
                  </a:lnTo>
                  <a:lnTo>
                    <a:pt x="262" y="282"/>
                  </a:lnTo>
                  <a:lnTo>
                    <a:pt x="265" y="295"/>
                  </a:lnTo>
                  <a:lnTo>
                    <a:pt x="269" y="295"/>
                  </a:lnTo>
                  <a:lnTo>
                    <a:pt x="276" y="296"/>
                  </a:lnTo>
                  <a:lnTo>
                    <a:pt x="280" y="298"/>
                  </a:lnTo>
                  <a:lnTo>
                    <a:pt x="282" y="298"/>
                  </a:lnTo>
                  <a:lnTo>
                    <a:pt x="274" y="256"/>
                  </a:lnTo>
                  <a:lnTo>
                    <a:pt x="285" y="253"/>
                  </a:lnTo>
                  <a:lnTo>
                    <a:pt x="296" y="253"/>
                  </a:lnTo>
                  <a:lnTo>
                    <a:pt x="306" y="253"/>
                  </a:lnTo>
                  <a:lnTo>
                    <a:pt x="316" y="250"/>
                  </a:lnTo>
                  <a:lnTo>
                    <a:pt x="323" y="262"/>
                  </a:lnTo>
                  <a:lnTo>
                    <a:pt x="328" y="275"/>
                  </a:lnTo>
                  <a:lnTo>
                    <a:pt x="331" y="288"/>
                  </a:lnTo>
                  <a:lnTo>
                    <a:pt x="333" y="302"/>
                  </a:lnTo>
                  <a:lnTo>
                    <a:pt x="350" y="293"/>
                  </a:lnTo>
                  <a:lnTo>
                    <a:pt x="345" y="273"/>
                  </a:lnTo>
                  <a:lnTo>
                    <a:pt x="336" y="253"/>
                  </a:lnTo>
                  <a:lnTo>
                    <a:pt x="326" y="233"/>
                  </a:lnTo>
                  <a:lnTo>
                    <a:pt x="322" y="211"/>
                  </a:lnTo>
                  <a:lnTo>
                    <a:pt x="326" y="208"/>
                  </a:lnTo>
                  <a:lnTo>
                    <a:pt x="333" y="207"/>
                  </a:lnTo>
                  <a:lnTo>
                    <a:pt x="337" y="205"/>
                  </a:lnTo>
                  <a:lnTo>
                    <a:pt x="343" y="207"/>
                  </a:lnTo>
                  <a:lnTo>
                    <a:pt x="359" y="231"/>
                  </a:lnTo>
                  <a:lnTo>
                    <a:pt x="370" y="256"/>
                  </a:lnTo>
                  <a:lnTo>
                    <a:pt x="377" y="282"/>
                  </a:lnTo>
                  <a:lnTo>
                    <a:pt x="382" y="308"/>
                  </a:lnTo>
                  <a:lnTo>
                    <a:pt x="379" y="315"/>
                  </a:lnTo>
                  <a:lnTo>
                    <a:pt x="373" y="318"/>
                  </a:lnTo>
                  <a:lnTo>
                    <a:pt x="365" y="319"/>
                  </a:lnTo>
                  <a:lnTo>
                    <a:pt x="359" y="319"/>
                  </a:lnTo>
                  <a:lnTo>
                    <a:pt x="353" y="319"/>
                  </a:lnTo>
                  <a:lnTo>
                    <a:pt x="348" y="322"/>
                  </a:lnTo>
                  <a:lnTo>
                    <a:pt x="348" y="327"/>
                  </a:lnTo>
                  <a:lnTo>
                    <a:pt x="351" y="336"/>
                  </a:lnTo>
                  <a:lnTo>
                    <a:pt x="359" y="335"/>
                  </a:lnTo>
                  <a:lnTo>
                    <a:pt x="366" y="333"/>
                  </a:lnTo>
                  <a:lnTo>
                    <a:pt x="374" y="332"/>
                  </a:lnTo>
                  <a:lnTo>
                    <a:pt x="382" y="328"/>
                  </a:lnTo>
                  <a:lnTo>
                    <a:pt x="390" y="324"/>
                  </a:lnTo>
                  <a:lnTo>
                    <a:pt x="396" y="319"/>
                  </a:lnTo>
                  <a:lnTo>
                    <a:pt x="402" y="315"/>
                  </a:lnTo>
                  <a:lnTo>
                    <a:pt x="407" y="307"/>
                  </a:lnTo>
                  <a:lnTo>
                    <a:pt x="400" y="292"/>
                  </a:lnTo>
                  <a:lnTo>
                    <a:pt x="396" y="275"/>
                  </a:lnTo>
                  <a:lnTo>
                    <a:pt x="390" y="258"/>
                  </a:lnTo>
                  <a:lnTo>
                    <a:pt x="388" y="241"/>
                  </a:lnTo>
                  <a:lnTo>
                    <a:pt x="396" y="238"/>
                  </a:lnTo>
                  <a:lnTo>
                    <a:pt x="405" y="236"/>
                  </a:lnTo>
                  <a:lnTo>
                    <a:pt x="414" y="236"/>
                  </a:lnTo>
                  <a:lnTo>
                    <a:pt x="422" y="235"/>
                  </a:lnTo>
                  <a:lnTo>
                    <a:pt x="428" y="256"/>
                  </a:lnTo>
                  <a:lnTo>
                    <a:pt x="436" y="278"/>
                  </a:lnTo>
                  <a:lnTo>
                    <a:pt x="443" y="298"/>
                  </a:lnTo>
                  <a:lnTo>
                    <a:pt x="454" y="318"/>
                  </a:lnTo>
                  <a:lnTo>
                    <a:pt x="460" y="292"/>
                  </a:lnTo>
                  <a:lnTo>
                    <a:pt x="454" y="264"/>
                  </a:lnTo>
                  <a:lnTo>
                    <a:pt x="447" y="236"/>
                  </a:lnTo>
                  <a:lnTo>
                    <a:pt x="447" y="207"/>
                  </a:lnTo>
                  <a:lnTo>
                    <a:pt x="462" y="222"/>
                  </a:lnTo>
                  <a:lnTo>
                    <a:pt x="473" y="241"/>
                  </a:lnTo>
                  <a:lnTo>
                    <a:pt x="479" y="264"/>
                  </a:lnTo>
                  <a:lnTo>
                    <a:pt x="484" y="285"/>
                  </a:lnTo>
                  <a:lnTo>
                    <a:pt x="488" y="288"/>
                  </a:lnTo>
                  <a:lnTo>
                    <a:pt x="491" y="295"/>
                  </a:lnTo>
                  <a:lnTo>
                    <a:pt x="496" y="299"/>
                  </a:lnTo>
                  <a:lnTo>
                    <a:pt x="502" y="302"/>
                  </a:lnTo>
                  <a:lnTo>
                    <a:pt x="500" y="310"/>
                  </a:lnTo>
                  <a:lnTo>
                    <a:pt x="494" y="315"/>
                  </a:lnTo>
                  <a:lnTo>
                    <a:pt x="487" y="319"/>
                  </a:lnTo>
                  <a:lnTo>
                    <a:pt x="480" y="327"/>
                  </a:lnTo>
                  <a:lnTo>
                    <a:pt x="471" y="328"/>
                  </a:lnTo>
                  <a:lnTo>
                    <a:pt x="459" y="330"/>
                  </a:lnTo>
                  <a:lnTo>
                    <a:pt x="448" y="332"/>
                  </a:lnTo>
                  <a:lnTo>
                    <a:pt x="442" y="330"/>
                  </a:lnTo>
                  <a:lnTo>
                    <a:pt x="440" y="335"/>
                  </a:lnTo>
                  <a:lnTo>
                    <a:pt x="443" y="341"/>
                  </a:lnTo>
                  <a:lnTo>
                    <a:pt x="447" y="344"/>
                  </a:lnTo>
                  <a:lnTo>
                    <a:pt x="453" y="347"/>
                  </a:lnTo>
                  <a:lnTo>
                    <a:pt x="460" y="348"/>
                  </a:lnTo>
                  <a:lnTo>
                    <a:pt x="470" y="348"/>
                  </a:lnTo>
                  <a:lnTo>
                    <a:pt x="479" y="348"/>
                  </a:lnTo>
                  <a:lnTo>
                    <a:pt x="488" y="348"/>
                  </a:lnTo>
                  <a:lnTo>
                    <a:pt x="497" y="348"/>
                  </a:lnTo>
                  <a:lnTo>
                    <a:pt x="507" y="347"/>
                  </a:lnTo>
                  <a:lnTo>
                    <a:pt x="513" y="344"/>
                  </a:lnTo>
                  <a:lnTo>
                    <a:pt x="517" y="341"/>
                  </a:lnTo>
                  <a:lnTo>
                    <a:pt x="514" y="336"/>
                  </a:lnTo>
                  <a:lnTo>
                    <a:pt x="508" y="333"/>
                  </a:lnTo>
                  <a:lnTo>
                    <a:pt x="502" y="332"/>
                  </a:lnTo>
                  <a:lnTo>
                    <a:pt x="497" y="328"/>
                  </a:lnTo>
                  <a:lnTo>
                    <a:pt x="511" y="321"/>
                  </a:lnTo>
                  <a:lnTo>
                    <a:pt x="521" y="313"/>
                  </a:lnTo>
                  <a:lnTo>
                    <a:pt x="527" y="305"/>
                  </a:lnTo>
                  <a:lnTo>
                    <a:pt x="525" y="295"/>
                  </a:lnTo>
                  <a:lnTo>
                    <a:pt x="517" y="287"/>
                  </a:lnTo>
                  <a:lnTo>
                    <a:pt x="508" y="284"/>
                  </a:lnTo>
                  <a:lnTo>
                    <a:pt x="502" y="279"/>
                  </a:lnTo>
                  <a:lnTo>
                    <a:pt x="500" y="268"/>
                  </a:lnTo>
                  <a:lnTo>
                    <a:pt x="493" y="230"/>
                  </a:lnTo>
                  <a:lnTo>
                    <a:pt x="500" y="227"/>
                  </a:lnTo>
                  <a:lnTo>
                    <a:pt x="510" y="227"/>
                  </a:lnTo>
                  <a:lnTo>
                    <a:pt x="517" y="225"/>
                  </a:lnTo>
                  <a:lnTo>
                    <a:pt x="527" y="224"/>
                  </a:lnTo>
                  <a:lnTo>
                    <a:pt x="536" y="244"/>
                  </a:lnTo>
                  <a:lnTo>
                    <a:pt x="544" y="264"/>
                  </a:lnTo>
                  <a:lnTo>
                    <a:pt x="550" y="285"/>
                  </a:lnTo>
                  <a:lnTo>
                    <a:pt x="553" y="305"/>
                  </a:lnTo>
                  <a:lnTo>
                    <a:pt x="557" y="304"/>
                  </a:lnTo>
                  <a:lnTo>
                    <a:pt x="562" y="304"/>
                  </a:lnTo>
                  <a:lnTo>
                    <a:pt x="567" y="304"/>
                  </a:lnTo>
                  <a:lnTo>
                    <a:pt x="571" y="301"/>
                  </a:lnTo>
                  <a:lnTo>
                    <a:pt x="567" y="273"/>
                  </a:lnTo>
                  <a:lnTo>
                    <a:pt x="554" y="247"/>
                  </a:lnTo>
                  <a:lnTo>
                    <a:pt x="544" y="221"/>
                  </a:lnTo>
                  <a:lnTo>
                    <a:pt x="545" y="193"/>
                  </a:lnTo>
                  <a:lnTo>
                    <a:pt x="556" y="201"/>
                  </a:lnTo>
                  <a:lnTo>
                    <a:pt x="565" y="214"/>
                  </a:lnTo>
                  <a:lnTo>
                    <a:pt x="573" y="231"/>
                  </a:lnTo>
                  <a:lnTo>
                    <a:pt x="581" y="250"/>
                  </a:lnTo>
                  <a:lnTo>
                    <a:pt x="585" y="268"/>
                  </a:lnTo>
                  <a:lnTo>
                    <a:pt x="588" y="284"/>
                  </a:lnTo>
                  <a:lnTo>
                    <a:pt x="591" y="295"/>
                  </a:lnTo>
                  <a:lnTo>
                    <a:pt x="591" y="299"/>
                  </a:lnTo>
                  <a:lnTo>
                    <a:pt x="582" y="307"/>
                  </a:lnTo>
                  <a:lnTo>
                    <a:pt x="571" y="312"/>
                  </a:lnTo>
                  <a:lnTo>
                    <a:pt x="561" y="316"/>
                  </a:lnTo>
                  <a:lnTo>
                    <a:pt x="550" y="322"/>
                  </a:lnTo>
                  <a:lnTo>
                    <a:pt x="550" y="330"/>
                  </a:lnTo>
                  <a:lnTo>
                    <a:pt x="554" y="332"/>
                  </a:lnTo>
                  <a:lnTo>
                    <a:pt x="561" y="332"/>
                  </a:lnTo>
                  <a:lnTo>
                    <a:pt x="567" y="332"/>
                  </a:lnTo>
                  <a:lnTo>
                    <a:pt x="581" y="327"/>
                  </a:lnTo>
                  <a:lnTo>
                    <a:pt x="593" y="319"/>
                  </a:lnTo>
                  <a:lnTo>
                    <a:pt x="604" y="308"/>
                  </a:lnTo>
                  <a:lnTo>
                    <a:pt x="610" y="298"/>
                  </a:lnTo>
                  <a:lnTo>
                    <a:pt x="607" y="290"/>
                  </a:lnTo>
                  <a:lnTo>
                    <a:pt x="602" y="275"/>
                  </a:lnTo>
                  <a:lnTo>
                    <a:pt x="598" y="255"/>
                  </a:lnTo>
                  <a:lnTo>
                    <a:pt x="591" y="231"/>
                  </a:lnTo>
                  <a:lnTo>
                    <a:pt x="584" y="210"/>
                  </a:lnTo>
                  <a:lnTo>
                    <a:pt x="574" y="190"/>
                  </a:lnTo>
                  <a:lnTo>
                    <a:pt x="564" y="174"/>
                  </a:lnTo>
                  <a:lnTo>
                    <a:pt x="550" y="167"/>
                  </a:lnTo>
                  <a:lnTo>
                    <a:pt x="539" y="167"/>
                  </a:lnTo>
                  <a:lnTo>
                    <a:pt x="531" y="171"/>
                  </a:lnTo>
                  <a:lnTo>
                    <a:pt x="525" y="178"/>
                  </a:lnTo>
                  <a:lnTo>
                    <a:pt x="517" y="182"/>
                  </a:lnTo>
                  <a:lnTo>
                    <a:pt x="517" y="196"/>
                  </a:lnTo>
                  <a:lnTo>
                    <a:pt x="510" y="199"/>
                  </a:lnTo>
                  <a:lnTo>
                    <a:pt x="499" y="201"/>
                  </a:lnTo>
                  <a:lnTo>
                    <a:pt x="488" y="204"/>
                  </a:lnTo>
                  <a:lnTo>
                    <a:pt x="479" y="194"/>
                  </a:lnTo>
                  <a:lnTo>
                    <a:pt x="470" y="184"/>
                  </a:lnTo>
                  <a:lnTo>
                    <a:pt x="459" y="176"/>
                  </a:lnTo>
                  <a:lnTo>
                    <a:pt x="445" y="174"/>
                  </a:lnTo>
                  <a:lnTo>
                    <a:pt x="436" y="181"/>
                  </a:lnTo>
                  <a:lnTo>
                    <a:pt x="428" y="188"/>
                  </a:lnTo>
                  <a:lnTo>
                    <a:pt x="423" y="198"/>
                  </a:lnTo>
                  <a:lnTo>
                    <a:pt x="420" y="207"/>
                  </a:lnTo>
                  <a:lnTo>
                    <a:pt x="413" y="207"/>
                  </a:lnTo>
                  <a:lnTo>
                    <a:pt x="407" y="208"/>
                  </a:lnTo>
                  <a:lnTo>
                    <a:pt x="399" y="211"/>
                  </a:lnTo>
                  <a:lnTo>
                    <a:pt x="393" y="213"/>
                  </a:lnTo>
                  <a:lnTo>
                    <a:pt x="385" y="214"/>
                  </a:lnTo>
                  <a:lnTo>
                    <a:pt x="377" y="213"/>
                  </a:lnTo>
                  <a:lnTo>
                    <a:pt x="371" y="208"/>
                  </a:lnTo>
                  <a:lnTo>
                    <a:pt x="363" y="198"/>
                  </a:lnTo>
                  <a:lnTo>
                    <a:pt x="356" y="190"/>
                  </a:lnTo>
                  <a:lnTo>
                    <a:pt x="345" y="185"/>
                  </a:lnTo>
                  <a:lnTo>
                    <a:pt x="334" y="185"/>
                  </a:lnTo>
                  <a:lnTo>
                    <a:pt x="323" y="188"/>
                  </a:lnTo>
                  <a:lnTo>
                    <a:pt x="314" y="196"/>
                  </a:lnTo>
                  <a:lnTo>
                    <a:pt x="306" y="205"/>
                  </a:lnTo>
                  <a:lnTo>
                    <a:pt x="303" y="216"/>
                  </a:lnTo>
                  <a:lnTo>
                    <a:pt x="303" y="228"/>
                  </a:lnTo>
                  <a:lnTo>
                    <a:pt x="297" y="228"/>
                  </a:lnTo>
                  <a:lnTo>
                    <a:pt x="291" y="228"/>
                  </a:lnTo>
                  <a:lnTo>
                    <a:pt x="283" y="230"/>
                  </a:lnTo>
                  <a:lnTo>
                    <a:pt x="277" y="230"/>
                  </a:lnTo>
                  <a:lnTo>
                    <a:pt x="269" y="230"/>
                  </a:lnTo>
                  <a:lnTo>
                    <a:pt x="265" y="227"/>
                  </a:lnTo>
                  <a:lnTo>
                    <a:pt x="260" y="222"/>
                  </a:lnTo>
                  <a:lnTo>
                    <a:pt x="257" y="214"/>
                  </a:lnTo>
                  <a:lnTo>
                    <a:pt x="253" y="207"/>
                  </a:lnTo>
                  <a:lnTo>
                    <a:pt x="246" y="201"/>
                  </a:lnTo>
                  <a:lnTo>
                    <a:pt x="240" y="194"/>
                  </a:lnTo>
                  <a:lnTo>
                    <a:pt x="231" y="190"/>
                  </a:lnTo>
                  <a:lnTo>
                    <a:pt x="220" y="188"/>
                  </a:lnTo>
                  <a:lnTo>
                    <a:pt x="208" y="190"/>
                  </a:lnTo>
                  <a:lnTo>
                    <a:pt x="197" y="196"/>
                  </a:lnTo>
                  <a:lnTo>
                    <a:pt x="192" y="208"/>
                  </a:lnTo>
                  <a:lnTo>
                    <a:pt x="194" y="236"/>
                  </a:lnTo>
                  <a:lnTo>
                    <a:pt x="166" y="236"/>
                  </a:lnTo>
                  <a:lnTo>
                    <a:pt x="139" y="238"/>
                  </a:lnTo>
                  <a:lnTo>
                    <a:pt x="111" y="244"/>
                  </a:lnTo>
                  <a:lnTo>
                    <a:pt x="85" y="253"/>
                  </a:lnTo>
                  <a:lnTo>
                    <a:pt x="58" y="265"/>
                  </a:lnTo>
                  <a:lnTo>
                    <a:pt x="37" y="281"/>
                  </a:lnTo>
                  <a:lnTo>
                    <a:pt x="17" y="301"/>
                  </a:lnTo>
                  <a:lnTo>
                    <a:pt x="0" y="325"/>
                  </a:lnTo>
                  <a:lnTo>
                    <a:pt x="3" y="328"/>
                  </a:lnTo>
                  <a:lnTo>
                    <a:pt x="8" y="332"/>
                  </a:lnTo>
                  <a:lnTo>
                    <a:pt x="12" y="332"/>
                  </a:lnTo>
                  <a:lnTo>
                    <a:pt x="17" y="330"/>
                  </a:lnTo>
                  <a:lnTo>
                    <a:pt x="25" y="324"/>
                  </a:lnTo>
                  <a:lnTo>
                    <a:pt x="31" y="319"/>
                  </a:lnTo>
                  <a:lnTo>
                    <a:pt x="38" y="316"/>
                  </a:lnTo>
                  <a:lnTo>
                    <a:pt x="46" y="316"/>
                  </a:lnTo>
                  <a:lnTo>
                    <a:pt x="55" y="316"/>
                  </a:lnTo>
                  <a:lnTo>
                    <a:pt x="65" y="319"/>
                  </a:lnTo>
                  <a:lnTo>
                    <a:pt x="77" y="324"/>
                  </a:lnTo>
                  <a:lnTo>
                    <a:pt x="91" y="330"/>
                  </a:lnTo>
                  <a:lnTo>
                    <a:pt x="111" y="342"/>
                  </a:lnTo>
                  <a:lnTo>
                    <a:pt x="131" y="353"/>
                  </a:lnTo>
                  <a:lnTo>
                    <a:pt x="149" y="364"/>
                  </a:lnTo>
                  <a:lnTo>
                    <a:pt x="168" y="372"/>
                  </a:lnTo>
                  <a:lnTo>
                    <a:pt x="185" y="379"/>
                  </a:lnTo>
                  <a:lnTo>
                    <a:pt x="203" y="387"/>
                  </a:lnTo>
                  <a:lnTo>
                    <a:pt x="220" y="392"/>
                  </a:lnTo>
                  <a:lnTo>
                    <a:pt x="237" y="398"/>
                  </a:lnTo>
                  <a:lnTo>
                    <a:pt x="256" y="401"/>
                  </a:lnTo>
                  <a:lnTo>
                    <a:pt x="274" y="405"/>
                  </a:lnTo>
                  <a:lnTo>
                    <a:pt x="294" y="409"/>
                  </a:lnTo>
                  <a:lnTo>
                    <a:pt x="314" y="412"/>
                  </a:lnTo>
                  <a:lnTo>
                    <a:pt x="334" y="413"/>
                  </a:lnTo>
                  <a:lnTo>
                    <a:pt x="357" y="416"/>
                  </a:lnTo>
                  <a:lnTo>
                    <a:pt x="380" y="418"/>
                  </a:lnTo>
                  <a:lnTo>
                    <a:pt x="407" y="419"/>
                  </a:lnTo>
                  <a:lnTo>
                    <a:pt x="425" y="421"/>
                  </a:lnTo>
                  <a:lnTo>
                    <a:pt x="443" y="421"/>
                  </a:lnTo>
                  <a:lnTo>
                    <a:pt x="462" y="421"/>
                  </a:lnTo>
                  <a:lnTo>
                    <a:pt x="479" y="421"/>
                  </a:lnTo>
                  <a:lnTo>
                    <a:pt x="497" y="419"/>
                  </a:lnTo>
                  <a:lnTo>
                    <a:pt x="514" y="418"/>
                  </a:lnTo>
                  <a:lnTo>
                    <a:pt x="533" y="415"/>
                  </a:lnTo>
                  <a:lnTo>
                    <a:pt x="550" y="412"/>
                  </a:lnTo>
                  <a:lnTo>
                    <a:pt x="567" y="407"/>
                  </a:lnTo>
                  <a:lnTo>
                    <a:pt x="584" y="402"/>
                  </a:lnTo>
                  <a:lnTo>
                    <a:pt x="601" y="396"/>
                  </a:lnTo>
                  <a:lnTo>
                    <a:pt x="618" y="390"/>
                  </a:lnTo>
                  <a:lnTo>
                    <a:pt x="634" y="384"/>
                  </a:lnTo>
                  <a:lnTo>
                    <a:pt x="651" y="375"/>
                  </a:lnTo>
                  <a:lnTo>
                    <a:pt x="667" y="365"/>
                  </a:lnTo>
                  <a:lnTo>
                    <a:pt x="684" y="356"/>
                  </a:lnTo>
                  <a:lnTo>
                    <a:pt x="691" y="353"/>
                  </a:lnTo>
                  <a:lnTo>
                    <a:pt x="699" y="348"/>
                  </a:lnTo>
                  <a:lnTo>
                    <a:pt x="705" y="344"/>
                  </a:lnTo>
                  <a:lnTo>
                    <a:pt x="713" y="341"/>
                  </a:lnTo>
                  <a:lnTo>
                    <a:pt x="718" y="367"/>
                  </a:lnTo>
                  <a:lnTo>
                    <a:pt x="721" y="393"/>
                  </a:lnTo>
                  <a:lnTo>
                    <a:pt x="728" y="416"/>
                  </a:lnTo>
                  <a:lnTo>
                    <a:pt x="750" y="429"/>
                  </a:lnTo>
                  <a:lnTo>
                    <a:pt x="752" y="415"/>
                  </a:lnTo>
                  <a:lnTo>
                    <a:pt x="745" y="399"/>
                  </a:lnTo>
                  <a:lnTo>
                    <a:pt x="738" y="384"/>
                  </a:lnTo>
                  <a:lnTo>
                    <a:pt x="733" y="370"/>
                  </a:lnTo>
                  <a:lnTo>
                    <a:pt x="733" y="347"/>
                  </a:lnTo>
                  <a:lnTo>
                    <a:pt x="735" y="327"/>
                  </a:lnTo>
                  <a:lnTo>
                    <a:pt x="736" y="307"/>
                  </a:lnTo>
                  <a:lnTo>
                    <a:pt x="739" y="287"/>
                  </a:lnTo>
                  <a:lnTo>
                    <a:pt x="756" y="312"/>
                  </a:lnTo>
                  <a:lnTo>
                    <a:pt x="765" y="341"/>
                  </a:lnTo>
                  <a:lnTo>
                    <a:pt x="770" y="373"/>
                  </a:lnTo>
                  <a:lnTo>
                    <a:pt x="773" y="405"/>
                  </a:lnTo>
                  <a:lnTo>
                    <a:pt x="779" y="404"/>
                  </a:lnTo>
                  <a:lnTo>
                    <a:pt x="782" y="396"/>
                  </a:lnTo>
                  <a:lnTo>
                    <a:pt x="785" y="385"/>
                  </a:lnTo>
                  <a:lnTo>
                    <a:pt x="788" y="378"/>
                  </a:lnTo>
                  <a:lnTo>
                    <a:pt x="788" y="369"/>
                  </a:lnTo>
                  <a:lnTo>
                    <a:pt x="790" y="361"/>
                  </a:lnTo>
                  <a:lnTo>
                    <a:pt x="792" y="353"/>
                  </a:lnTo>
                  <a:lnTo>
                    <a:pt x="790" y="342"/>
                  </a:lnTo>
                  <a:lnTo>
                    <a:pt x="804" y="342"/>
                  </a:lnTo>
                  <a:lnTo>
                    <a:pt x="816" y="339"/>
                  </a:lnTo>
                  <a:lnTo>
                    <a:pt x="830" y="336"/>
                  </a:lnTo>
                  <a:lnTo>
                    <a:pt x="841" y="330"/>
                  </a:lnTo>
                  <a:lnTo>
                    <a:pt x="853" y="324"/>
                  </a:lnTo>
                  <a:lnTo>
                    <a:pt x="862" y="316"/>
                  </a:lnTo>
                  <a:lnTo>
                    <a:pt x="872" y="305"/>
                  </a:lnTo>
                  <a:lnTo>
                    <a:pt x="881" y="295"/>
                  </a:lnTo>
                  <a:lnTo>
                    <a:pt x="884" y="279"/>
                  </a:lnTo>
                  <a:lnTo>
                    <a:pt x="887" y="262"/>
                  </a:lnTo>
                  <a:lnTo>
                    <a:pt x="886" y="242"/>
                  </a:lnTo>
                  <a:lnTo>
                    <a:pt x="876" y="221"/>
                  </a:lnTo>
                  <a:lnTo>
                    <a:pt x="776" y="88"/>
                  </a:lnTo>
                  <a:lnTo>
                    <a:pt x="798" y="88"/>
                  </a:lnTo>
                  <a:lnTo>
                    <a:pt x="819" y="91"/>
                  </a:lnTo>
                  <a:lnTo>
                    <a:pt x="839" y="96"/>
                  </a:lnTo>
                  <a:lnTo>
                    <a:pt x="861" y="102"/>
                  </a:lnTo>
                  <a:lnTo>
                    <a:pt x="881" y="108"/>
                  </a:lnTo>
                  <a:lnTo>
                    <a:pt x="902" y="111"/>
                  </a:lnTo>
                  <a:lnTo>
                    <a:pt x="922" y="113"/>
                  </a:lnTo>
                  <a:lnTo>
                    <a:pt x="944" y="110"/>
                  </a:lnTo>
                  <a:lnTo>
                    <a:pt x="946" y="107"/>
                  </a:lnTo>
                  <a:lnTo>
                    <a:pt x="947" y="104"/>
                  </a:lnTo>
                  <a:lnTo>
                    <a:pt x="946" y="101"/>
                  </a:lnTo>
                  <a:lnTo>
                    <a:pt x="944" y="96"/>
                  </a:lnTo>
                  <a:lnTo>
                    <a:pt x="924" y="87"/>
                  </a:lnTo>
                  <a:lnTo>
                    <a:pt x="904" y="80"/>
                  </a:lnTo>
                  <a:lnTo>
                    <a:pt x="884" y="74"/>
                  </a:lnTo>
                  <a:lnTo>
                    <a:pt x="862" y="70"/>
                  </a:lnTo>
                  <a:lnTo>
                    <a:pt x="841" y="67"/>
                  </a:lnTo>
                  <a:lnTo>
                    <a:pt x="819" y="64"/>
                  </a:lnTo>
                  <a:lnTo>
                    <a:pt x="798" y="60"/>
                  </a:lnTo>
                  <a:lnTo>
                    <a:pt x="776" y="59"/>
                  </a:lnTo>
                  <a:lnTo>
                    <a:pt x="759" y="39"/>
                  </a:lnTo>
                  <a:lnTo>
                    <a:pt x="775" y="30"/>
                  </a:lnTo>
                  <a:lnTo>
                    <a:pt x="795" y="28"/>
                  </a:lnTo>
                  <a:lnTo>
                    <a:pt x="816" y="30"/>
                  </a:lnTo>
                  <a:lnTo>
                    <a:pt x="839" y="36"/>
                  </a:lnTo>
                  <a:lnTo>
                    <a:pt x="861" y="42"/>
                  </a:lnTo>
                  <a:lnTo>
                    <a:pt x="879" y="48"/>
                  </a:lnTo>
                  <a:lnTo>
                    <a:pt x="895" y="53"/>
                  </a:lnTo>
                  <a:lnTo>
                    <a:pt x="902" y="53"/>
                  </a:lnTo>
                  <a:lnTo>
                    <a:pt x="898" y="44"/>
                  </a:lnTo>
                  <a:lnTo>
                    <a:pt x="884" y="33"/>
                  </a:lnTo>
                  <a:lnTo>
                    <a:pt x="866" y="23"/>
                  </a:lnTo>
                  <a:lnTo>
                    <a:pt x="844" y="14"/>
                  </a:lnTo>
                  <a:lnTo>
                    <a:pt x="819" y="7"/>
                  </a:lnTo>
                  <a:lnTo>
                    <a:pt x="798" y="2"/>
                  </a:lnTo>
                  <a:lnTo>
                    <a:pt x="778" y="0"/>
                  </a:lnTo>
                  <a:lnTo>
                    <a:pt x="765" y="3"/>
                  </a:lnTo>
                  <a:lnTo>
                    <a:pt x="747"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31"/>
            <p:cNvSpPr>
              <a:spLocks/>
            </p:cNvSpPr>
            <p:nvPr/>
          </p:nvSpPr>
          <p:spPr bwMode="auto">
            <a:xfrm>
              <a:off x="7350125" y="1166813"/>
              <a:ext cx="276225" cy="206375"/>
            </a:xfrm>
            <a:custGeom>
              <a:avLst/>
              <a:gdLst/>
              <a:ahLst/>
              <a:cxnLst>
                <a:cxn ang="0">
                  <a:pos x="29" y="47"/>
                </a:cxn>
                <a:cxn ang="0">
                  <a:pos x="54" y="84"/>
                </a:cxn>
                <a:cxn ang="0">
                  <a:pos x="79" y="127"/>
                </a:cxn>
                <a:cxn ang="0">
                  <a:pos x="103" y="168"/>
                </a:cxn>
                <a:cxn ang="0">
                  <a:pos x="130" y="207"/>
                </a:cxn>
                <a:cxn ang="0">
                  <a:pos x="162" y="238"/>
                </a:cxn>
                <a:cxn ang="0">
                  <a:pos x="199" y="256"/>
                </a:cxn>
                <a:cxn ang="0">
                  <a:pos x="247" y="259"/>
                </a:cxn>
                <a:cxn ang="0">
                  <a:pos x="282" y="245"/>
                </a:cxn>
                <a:cxn ang="0">
                  <a:pos x="307" y="227"/>
                </a:cxn>
                <a:cxn ang="0">
                  <a:pos x="331" y="207"/>
                </a:cxn>
                <a:cxn ang="0">
                  <a:pos x="348" y="188"/>
                </a:cxn>
                <a:cxn ang="0">
                  <a:pos x="341" y="184"/>
                </a:cxn>
                <a:cxn ang="0">
                  <a:pos x="322" y="201"/>
                </a:cxn>
                <a:cxn ang="0">
                  <a:pos x="314" y="184"/>
                </a:cxn>
                <a:cxn ang="0">
                  <a:pos x="294" y="148"/>
                </a:cxn>
                <a:cxn ang="0">
                  <a:pos x="259" y="121"/>
                </a:cxn>
                <a:cxn ang="0">
                  <a:pos x="214" y="104"/>
                </a:cxn>
                <a:cxn ang="0">
                  <a:pos x="170" y="88"/>
                </a:cxn>
                <a:cxn ang="0">
                  <a:pos x="125" y="71"/>
                </a:cxn>
                <a:cxn ang="0">
                  <a:pos x="100" y="62"/>
                </a:cxn>
                <a:cxn ang="0">
                  <a:pos x="94" y="67"/>
                </a:cxn>
                <a:cxn ang="0">
                  <a:pos x="119" y="88"/>
                </a:cxn>
                <a:cxn ang="0">
                  <a:pos x="179" y="114"/>
                </a:cxn>
                <a:cxn ang="0">
                  <a:pos x="236" y="141"/>
                </a:cxn>
                <a:cxn ang="0">
                  <a:pos x="281" y="182"/>
                </a:cxn>
                <a:cxn ang="0">
                  <a:pos x="285" y="221"/>
                </a:cxn>
                <a:cxn ang="0">
                  <a:pos x="265" y="228"/>
                </a:cxn>
                <a:cxn ang="0">
                  <a:pos x="244" y="228"/>
                </a:cxn>
                <a:cxn ang="0">
                  <a:pos x="222" y="224"/>
                </a:cxn>
                <a:cxn ang="0">
                  <a:pos x="176" y="202"/>
                </a:cxn>
                <a:cxn ang="0">
                  <a:pos x="122" y="150"/>
                </a:cxn>
                <a:cxn ang="0">
                  <a:pos x="80" y="85"/>
                </a:cxn>
                <a:cxn ang="0">
                  <a:pos x="33" y="25"/>
                </a:cxn>
                <a:cxn ang="0">
                  <a:pos x="0" y="5"/>
                </a:cxn>
                <a:cxn ang="0">
                  <a:pos x="9" y="22"/>
                </a:cxn>
              </a:cxnLst>
              <a:rect l="0" t="0" r="r" b="b"/>
              <a:pathLst>
                <a:path w="350" h="261">
                  <a:moveTo>
                    <a:pt x="16" y="30"/>
                  </a:moveTo>
                  <a:lnTo>
                    <a:pt x="29" y="47"/>
                  </a:lnTo>
                  <a:lnTo>
                    <a:pt x="42" y="64"/>
                  </a:lnTo>
                  <a:lnTo>
                    <a:pt x="54" y="84"/>
                  </a:lnTo>
                  <a:lnTo>
                    <a:pt x="66" y="105"/>
                  </a:lnTo>
                  <a:lnTo>
                    <a:pt x="79" y="127"/>
                  </a:lnTo>
                  <a:lnTo>
                    <a:pt x="91" y="148"/>
                  </a:lnTo>
                  <a:lnTo>
                    <a:pt x="103" y="168"/>
                  </a:lnTo>
                  <a:lnTo>
                    <a:pt x="116" y="188"/>
                  </a:lnTo>
                  <a:lnTo>
                    <a:pt x="130" y="207"/>
                  </a:lnTo>
                  <a:lnTo>
                    <a:pt x="145" y="224"/>
                  </a:lnTo>
                  <a:lnTo>
                    <a:pt x="162" y="238"/>
                  </a:lnTo>
                  <a:lnTo>
                    <a:pt x="179" y="248"/>
                  </a:lnTo>
                  <a:lnTo>
                    <a:pt x="199" y="256"/>
                  </a:lnTo>
                  <a:lnTo>
                    <a:pt x="222" y="261"/>
                  </a:lnTo>
                  <a:lnTo>
                    <a:pt x="247" y="259"/>
                  </a:lnTo>
                  <a:lnTo>
                    <a:pt x="273" y="253"/>
                  </a:lnTo>
                  <a:lnTo>
                    <a:pt x="282" y="245"/>
                  </a:lnTo>
                  <a:lnTo>
                    <a:pt x="294" y="236"/>
                  </a:lnTo>
                  <a:lnTo>
                    <a:pt x="307" y="227"/>
                  </a:lnTo>
                  <a:lnTo>
                    <a:pt x="321" y="216"/>
                  </a:lnTo>
                  <a:lnTo>
                    <a:pt x="331" y="207"/>
                  </a:lnTo>
                  <a:lnTo>
                    <a:pt x="342" y="196"/>
                  </a:lnTo>
                  <a:lnTo>
                    <a:pt x="348" y="188"/>
                  </a:lnTo>
                  <a:lnTo>
                    <a:pt x="350" y="182"/>
                  </a:lnTo>
                  <a:lnTo>
                    <a:pt x="341" y="184"/>
                  </a:lnTo>
                  <a:lnTo>
                    <a:pt x="330" y="191"/>
                  </a:lnTo>
                  <a:lnTo>
                    <a:pt x="322" y="201"/>
                  </a:lnTo>
                  <a:lnTo>
                    <a:pt x="317" y="205"/>
                  </a:lnTo>
                  <a:lnTo>
                    <a:pt x="314" y="184"/>
                  </a:lnTo>
                  <a:lnTo>
                    <a:pt x="305" y="165"/>
                  </a:lnTo>
                  <a:lnTo>
                    <a:pt x="294" y="148"/>
                  </a:lnTo>
                  <a:lnTo>
                    <a:pt x="279" y="133"/>
                  </a:lnTo>
                  <a:lnTo>
                    <a:pt x="259" y="121"/>
                  </a:lnTo>
                  <a:lnTo>
                    <a:pt x="236" y="111"/>
                  </a:lnTo>
                  <a:lnTo>
                    <a:pt x="214" y="104"/>
                  </a:lnTo>
                  <a:lnTo>
                    <a:pt x="191" y="96"/>
                  </a:lnTo>
                  <a:lnTo>
                    <a:pt x="170" y="88"/>
                  </a:lnTo>
                  <a:lnTo>
                    <a:pt x="147" y="81"/>
                  </a:lnTo>
                  <a:lnTo>
                    <a:pt x="125" y="71"/>
                  </a:lnTo>
                  <a:lnTo>
                    <a:pt x="103" y="61"/>
                  </a:lnTo>
                  <a:lnTo>
                    <a:pt x="100" y="62"/>
                  </a:lnTo>
                  <a:lnTo>
                    <a:pt x="97" y="64"/>
                  </a:lnTo>
                  <a:lnTo>
                    <a:pt x="94" y="67"/>
                  </a:lnTo>
                  <a:lnTo>
                    <a:pt x="93" y="70"/>
                  </a:lnTo>
                  <a:lnTo>
                    <a:pt x="119" y="88"/>
                  </a:lnTo>
                  <a:lnTo>
                    <a:pt x="148" y="102"/>
                  </a:lnTo>
                  <a:lnTo>
                    <a:pt x="179" y="114"/>
                  </a:lnTo>
                  <a:lnTo>
                    <a:pt x="208" y="127"/>
                  </a:lnTo>
                  <a:lnTo>
                    <a:pt x="236" y="141"/>
                  </a:lnTo>
                  <a:lnTo>
                    <a:pt x="261" y="159"/>
                  </a:lnTo>
                  <a:lnTo>
                    <a:pt x="281" y="182"/>
                  </a:lnTo>
                  <a:lnTo>
                    <a:pt x="293" y="215"/>
                  </a:lnTo>
                  <a:lnTo>
                    <a:pt x="285" y="221"/>
                  </a:lnTo>
                  <a:lnTo>
                    <a:pt x="276" y="225"/>
                  </a:lnTo>
                  <a:lnTo>
                    <a:pt x="265" y="228"/>
                  </a:lnTo>
                  <a:lnTo>
                    <a:pt x="254" y="228"/>
                  </a:lnTo>
                  <a:lnTo>
                    <a:pt x="244" y="228"/>
                  </a:lnTo>
                  <a:lnTo>
                    <a:pt x="233" y="227"/>
                  </a:lnTo>
                  <a:lnTo>
                    <a:pt x="222" y="224"/>
                  </a:lnTo>
                  <a:lnTo>
                    <a:pt x="213" y="221"/>
                  </a:lnTo>
                  <a:lnTo>
                    <a:pt x="176" y="202"/>
                  </a:lnTo>
                  <a:lnTo>
                    <a:pt x="147" y="178"/>
                  </a:lnTo>
                  <a:lnTo>
                    <a:pt x="122" y="150"/>
                  </a:lnTo>
                  <a:lnTo>
                    <a:pt x="100" y="118"/>
                  </a:lnTo>
                  <a:lnTo>
                    <a:pt x="80" y="85"/>
                  </a:lnTo>
                  <a:lnTo>
                    <a:pt x="57" y="53"/>
                  </a:lnTo>
                  <a:lnTo>
                    <a:pt x="33" y="25"/>
                  </a:lnTo>
                  <a:lnTo>
                    <a:pt x="2" y="0"/>
                  </a:lnTo>
                  <a:lnTo>
                    <a:pt x="0" y="5"/>
                  </a:lnTo>
                  <a:lnTo>
                    <a:pt x="3" y="13"/>
                  </a:lnTo>
                  <a:lnTo>
                    <a:pt x="9" y="22"/>
                  </a:lnTo>
                  <a:lnTo>
                    <a:pt x="16" y="3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32"/>
            <p:cNvSpPr>
              <a:spLocks/>
            </p:cNvSpPr>
            <p:nvPr/>
          </p:nvSpPr>
          <p:spPr bwMode="auto">
            <a:xfrm>
              <a:off x="6873875" y="1190625"/>
              <a:ext cx="39688" cy="12700"/>
            </a:xfrm>
            <a:custGeom>
              <a:avLst/>
              <a:gdLst/>
              <a:ahLst/>
              <a:cxnLst>
                <a:cxn ang="0">
                  <a:pos x="3" y="14"/>
                </a:cxn>
                <a:cxn ang="0">
                  <a:pos x="9" y="14"/>
                </a:cxn>
                <a:cxn ang="0">
                  <a:pos x="15" y="15"/>
                </a:cxn>
                <a:cxn ang="0">
                  <a:pos x="22" y="17"/>
                </a:cxn>
                <a:cxn ang="0">
                  <a:pos x="29" y="17"/>
                </a:cxn>
                <a:cxn ang="0">
                  <a:pos x="36" y="17"/>
                </a:cxn>
                <a:cxn ang="0">
                  <a:pos x="42" y="15"/>
                </a:cxn>
                <a:cxn ang="0">
                  <a:pos x="46" y="12"/>
                </a:cxn>
                <a:cxn ang="0">
                  <a:pos x="51" y="7"/>
                </a:cxn>
                <a:cxn ang="0">
                  <a:pos x="46" y="3"/>
                </a:cxn>
                <a:cxn ang="0">
                  <a:pos x="42" y="0"/>
                </a:cxn>
                <a:cxn ang="0">
                  <a:pos x="36" y="0"/>
                </a:cxn>
                <a:cxn ang="0">
                  <a:pos x="29" y="1"/>
                </a:cxn>
                <a:cxn ang="0">
                  <a:pos x="23" y="1"/>
                </a:cxn>
                <a:cxn ang="0">
                  <a:pos x="15" y="3"/>
                </a:cxn>
                <a:cxn ang="0">
                  <a:pos x="9" y="1"/>
                </a:cxn>
                <a:cxn ang="0">
                  <a:pos x="3" y="0"/>
                </a:cxn>
                <a:cxn ang="0">
                  <a:pos x="2" y="4"/>
                </a:cxn>
                <a:cxn ang="0">
                  <a:pos x="0" y="7"/>
                </a:cxn>
                <a:cxn ang="0">
                  <a:pos x="0" y="11"/>
                </a:cxn>
                <a:cxn ang="0">
                  <a:pos x="3" y="14"/>
                </a:cxn>
              </a:cxnLst>
              <a:rect l="0" t="0" r="r" b="b"/>
              <a:pathLst>
                <a:path w="51" h="17">
                  <a:moveTo>
                    <a:pt x="3" y="14"/>
                  </a:moveTo>
                  <a:lnTo>
                    <a:pt x="9" y="14"/>
                  </a:lnTo>
                  <a:lnTo>
                    <a:pt x="15" y="15"/>
                  </a:lnTo>
                  <a:lnTo>
                    <a:pt x="22" y="17"/>
                  </a:lnTo>
                  <a:lnTo>
                    <a:pt x="29" y="17"/>
                  </a:lnTo>
                  <a:lnTo>
                    <a:pt x="36" y="17"/>
                  </a:lnTo>
                  <a:lnTo>
                    <a:pt x="42" y="15"/>
                  </a:lnTo>
                  <a:lnTo>
                    <a:pt x="46" y="12"/>
                  </a:lnTo>
                  <a:lnTo>
                    <a:pt x="51" y="7"/>
                  </a:lnTo>
                  <a:lnTo>
                    <a:pt x="46" y="3"/>
                  </a:lnTo>
                  <a:lnTo>
                    <a:pt x="42" y="0"/>
                  </a:lnTo>
                  <a:lnTo>
                    <a:pt x="36" y="0"/>
                  </a:lnTo>
                  <a:lnTo>
                    <a:pt x="29" y="1"/>
                  </a:lnTo>
                  <a:lnTo>
                    <a:pt x="23" y="1"/>
                  </a:lnTo>
                  <a:lnTo>
                    <a:pt x="15" y="3"/>
                  </a:lnTo>
                  <a:lnTo>
                    <a:pt x="9" y="1"/>
                  </a:lnTo>
                  <a:lnTo>
                    <a:pt x="3" y="0"/>
                  </a:lnTo>
                  <a:lnTo>
                    <a:pt x="2" y="4"/>
                  </a:lnTo>
                  <a:lnTo>
                    <a:pt x="0" y="7"/>
                  </a:lnTo>
                  <a:lnTo>
                    <a:pt x="0" y="11"/>
                  </a:lnTo>
                  <a:lnTo>
                    <a:pt x="3" y="1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33"/>
            <p:cNvSpPr>
              <a:spLocks/>
            </p:cNvSpPr>
            <p:nvPr/>
          </p:nvSpPr>
          <p:spPr bwMode="auto">
            <a:xfrm>
              <a:off x="6819900" y="1220788"/>
              <a:ext cx="41275" cy="22225"/>
            </a:xfrm>
            <a:custGeom>
              <a:avLst/>
              <a:gdLst/>
              <a:ahLst/>
              <a:cxnLst>
                <a:cxn ang="0">
                  <a:pos x="0" y="20"/>
                </a:cxn>
                <a:cxn ang="0">
                  <a:pos x="0" y="22"/>
                </a:cxn>
                <a:cxn ang="0">
                  <a:pos x="2" y="23"/>
                </a:cxn>
                <a:cxn ang="0">
                  <a:pos x="3" y="26"/>
                </a:cxn>
                <a:cxn ang="0">
                  <a:pos x="5" y="28"/>
                </a:cxn>
                <a:cxn ang="0">
                  <a:pos x="11" y="28"/>
                </a:cxn>
                <a:cxn ang="0">
                  <a:pos x="17" y="26"/>
                </a:cxn>
                <a:cxn ang="0">
                  <a:pos x="23" y="23"/>
                </a:cxn>
                <a:cxn ang="0">
                  <a:pos x="30" y="19"/>
                </a:cxn>
                <a:cxn ang="0">
                  <a:pos x="36" y="14"/>
                </a:cxn>
                <a:cxn ang="0">
                  <a:pos x="40" y="9"/>
                </a:cxn>
                <a:cxn ang="0">
                  <a:pos x="47" y="5"/>
                </a:cxn>
                <a:cxn ang="0">
                  <a:pos x="51" y="2"/>
                </a:cxn>
                <a:cxn ang="0">
                  <a:pos x="50" y="0"/>
                </a:cxn>
                <a:cxn ang="0">
                  <a:pos x="47" y="0"/>
                </a:cxn>
                <a:cxn ang="0">
                  <a:pos x="40" y="3"/>
                </a:cxn>
                <a:cxn ang="0">
                  <a:pos x="33" y="6"/>
                </a:cxn>
                <a:cxn ang="0">
                  <a:pos x="23" y="11"/>
                </a:cxn>
                <a:cxn ang="0">
                  <a:pos x="16" y="14"/>
                </a:cxn>
                <a:cxn ang="0">
                  <a:pos x="6" y="19"/>
                </a:cxn>
                <a:cxn ang="0">
                  <a:pos x="0" y="20"/>
                </a:cxn>
              </a:cxnLst>
              <a:rect l="0" t="0" r="r" b="b"/>
              <a:pathLst>
                <a:path w="51" h="28">
                  <a:moveTo>
                    <a:pt x="0" y="20"/>
                  </a:moveTo>
                  <a:lnTo>
                    <a:pt x="0" y="22"/>
                  </a:lnTo>
                  <a:lnTo>
                    <a:pt x="2" y="23"/>
                  </a:lnTo>
                  <a:lnTo>
                    <a:pt x="3" y="26"/>
                  </a:lnTo>
                  <a:lnTo>
                    <a:pt x="5" y="28"/>
                  </a:lnTo>
                  <a:lnTo>
                    <a:pt x="11" y="28"/>
                  </a:lnTo>
                  <a:lnTo>
                    <a:pt x="17" y="26"/>
                  </a:lnTo>
                  <a:lnTo>
                    <a:pt x="23" y="23"/>
                  </a:lnTo>
                  <a:lnTo>
                    <a:pt x="30" y="19"/>
                  </a:lnTo>
                  <a:lnTo>
                    <a:pt x="36" y="14"/>
                  </a:lnTo>
                  <a:lnTo>
                    <a:pt x="40" y="9"/>
                  </a:lnTo>
                  <a:lnTo>
                    <a:pt x="47" y="5"/>
                  </a:lnTo>
                  <a:lnTo>
                    <a:pt x="51" y="2"/>
                  </a:lnTo>
                  <a:lnTo>
                    <a:pt x="50" y="0"/>
                  </a:lnTo>
                  <a:lnTo>
                    <a:pt x="47" y="0"/>
                  </a:lnTo>
                  <a:lnTo>
                    <a:pt x="40" y="3"/>
                  </a:lnTo>
                  <a:lnTo>
                    <a:pt x="33" y="6"/>
                  </a:lnTo>
                  <a:lnTo>
                    <a:pt x="23" y="11"/>
                  </a:lnTo>
                  <a:lnTo>
                    <a:pt x="16" y="14"/>
                  </a:lnTo>
                  <a:lnTo>
                    <a:pt x="6" y="19"/>
                  </a:lnTo>
                  <a:lnTo>
                    <a:pt x="0"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34"/>
            <p:cNvSpPr>
              <a:spLocks/>
            </p:cNvSpPr>
            <p:nvPr/>
          </p:nvSpPr>
          <p:spPr bwMode="auto">
            <a:xfrm>
              <a:off x="6621463" y="1235075"/>
              <a:ext cx="66675" cy="17463"/>
            </a:xfrm>
            <a:custGeom>
              <a:avLst/>
              <a:gdLst/>
              <a:ahLst/>
              <a:cxnLst>
                <a:cxn ang="0">
                  <a:pos x="15" y="0"/>
                </a:cxn>
                <a:cxn ang="0">
                  <a:pos x="9" y="2"/>
                </a:cxn>
                <a:cxn ang="0">
                  <a:pos x="4" y="3"/>
                </a:cxn>
                <a:cxn ang="0">
                  <a:pos x="0" y="8"/>
                </a:cxn>
                <a:cxn ang="0">
                  <a:pos x="1" y="12"/>
                </a:cxn>
                <a:cxn ang="0">
                  <a:pos x="9" y="16"/>
                </a:cxn>
                <a:cxn ang="0">
                  <a:pos x="17" y="19"/>
                </a:cxn>
                <a:cxn ang="0">
                  <a:pos x="24" y="22"/>
                </a:cxn>
                <a:cxn ang="0">
                  <a:pos x="34" y="23"/>
                </a:cxn>
                <a:cxn ang="0">
                  <a:pos x="41" y="23"/>
                </a:cxn>
                <a:cxn ang="0">
                  <a:pos x="49" y="23"/>
                </a:cxn>
                <a:cxn ang="0">
                  <a:pos x="58" y="22"/>
                </a:cxn>
                <a:cxn ang="0">
                  <a:pos x="66" y="19"/>
                </a:cxn>
                <a:cxn ang="0">
                  <a:pos x="72" y="16"/>
                </a:cxn>
                <a:cxn ang="0">
                  <a:pos x="78" y="12"/>
                </a:cxn>
                <a:cxn ang="0">
                  <a:pos x="83" y="8"/>
                </a:cxn>
                <a:cxn ang="0">
                  <a:pos x="83" y="2"/>
                </a:cxn>
                <a:cxn ang="0">
                  <a:pos x="75" y="5"/>
                </a:cxn>
                <a:cxn ang="0">
                  <a:pos x="66" y="6"/>
                </a:cxn>
                <a:cxn ang="0">
                  <a:pos x="57" y="8"/>
                </a:cxn>
                <a:cxn ang="0">
                  <a:pos x="49" y="9"/>
                </a:cxn>
                <a:cxn ang="0">
                  <a:pos x="40" y="8"/>
                </a:cxn>
                <a:cxn ang="0">
                  <a:pos x="31" y="6"/>
                </a:cxn>
                <a:cxn ang="0">
                  <a:pos x="23" y="5"/>
                </a:cxn>
                <a:cxn ang="0">
                  <a:pos x="15" y="0"/>
                </a:cxn>
              </a:cxnLst>
              <a:rect l="0" t="0" r="r" b="b"/>
              <a:pathLst>
                <a:path w="83" h="23">
                  <a:moveTo>
                    <a:pt x="15" y="0"/>
                  </a:moveTo>
                  <a:lnTo>
                    <a:pt x="9" y="2"/>
                  </a:lnTo>
                  <a:lnTo>
                    <a:pt x="4" y="3"/>
                  </a:lnTo>
                  <a:lnTo>
                    <a:pt x="0" y="8"/>
                  </a:lnTo>
                  <a:lnTo>
                    <a:pt x="1" y="12"/>
                  </a:lnTo>
                  <a:lnTo>
                    <a:pt x="9" y="16"/>
                  </a:lnTo>
                  <a:lnTo>
                    <a:pt x="17" y="19"/>
                  </a:lnTo>
                  <a:lnTo>
                    <a:pt x="24" y="22"/>
                  </a:lnTo>
                  <a:lnTo>
                    <a:pt x="34" y="23"/>
                  </a:lnTo>
                  <a:lnTo>
                    <a:pt x="41" y="23"/>
                  </a:lnTo>
                  <a:lnTo>
                    <a:pt x="49" y="23"/>
                  </a:lnTo>
                  <a:lnTo>
                    <a:pt x="58" y="22"/>
                  </a:lnTo>
                  <a:lnTo>
                    <a:pt x="66" y="19"/>
                  </a:lnTo>
                  <a:lnTo>
                    <a:pt x="72" y="16"/>
                  </a:lnTo>
                  <a:lnTo>
                    <a:pt x="78" y="12"/>
                  </a:lnTo>
                  <a:lnTo>
                    <a:pt x="83" y="8"/>
                  </a:lnTo>
                  <a:lnTo>
                    <a:pt x="83" y="2"/>
                  </a:lnTo>
                  <a:lnTo>
                    <a:pt x="75" y="5"/>
                  </a:lnTo>
                  <a:lnTo>
                    <a:pt x="66" y="6"/>
                  </a:lnTo>
                  <a:lnTo>
                    <a:pt x="57" y="8"/>
                  </a:lnTo>
                  <a:lnTo>
                    <a:pt x="49" y="9"/>
                  </a:lnTo>
                  <a:lnTo>
                    <a:pt x="40" y="8"/>
                  </a:lnTo>
                  <a:lnTo>
                    <a:pt x="31" y="6"/>
                  </a:lnTo>
                  <a:lnTo>
                    <a:pt x="23" y="5"/>
                  </a:lnTo>
                  <a:lnTo>
                    <a:pt x="15"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35"/>
            <p:cNvSpPr>
              <a:spLocks/>
            </p:cNvSpPr>
            <p:nvPr/>
          </p:nvSpPr>
          <p:spPr bwMode="auto">
            <a:xfrm>
              <a:off x="6340475" y="1252538"/>
              <a:ext cx="487363" cy="173038"/>
            </a:xfrm>
            <a:custGeom>
              <a:avLst/>
              <a:gdLst/>
              <a:ahLst/>
              <a:cxnLst>
                <a:cxn ang="0">
                  <a:pos x="1" y="45"/>
                </a:cxn>
                <a:cxn ang="0">
                  <a:pos x="9" y="71"/>
                </a:cxn>
                <a:cxn ang="0">
                  <a:pos x="23" y="96"/>
                </a:cxn>
                <a:cxn ang="0">
                  <a:pos x="43" y="116"/>
                </a:cxn>
                <a:cxn ang="0">
                  <a:pos x="75" y="137"/>
                </a:cxn>
                <a:cxn ang="0">
                  <a:pos x="118" y="156"/>
                </a:cxn>
                <a:cxn ang="0">
                  <a:pos x="160" y="168"/>
                </a:cxn>
                <a:cxn ang="0">
                  <a:pos x="200" y="177"/>
                </a:cxn>
                <a:cxn ang="0">
                  <a:pos x="238" y="188"/>
                </a:cxn>
                <a:cxn ang="0">
                  <a:pos x="280" y="196"/>
                </a:cxn>
                <a:cxn ang="0">
                  <a:pos x="321" y="205"/>
                </a:cxn>
                <a:cxn ang="0">
                  <a:pos x="363" y="211"/>
                </a:cxn>
                <a:cxn ang="0">
                  <a:pos x="403" y="216"/>
                </a:cxn>
                <a:cxn ang="0">
                  <a:pos x="445" y="217"/>
                </a:cxn>
                <a:cxn ang="0">
                  <a:pos x="486" y="217"/>
                </a:cxn>
                <a:cxn ang="0">
                  <a:pos x="529" y="213"/>
                </a:cxn>
                <a:cxn ang="0">
                  <a:pos x="560" y="207"/>
                </a:cxn>
                <a:cxn ang="0">
                  <a:pos x="576" y="201"/>
                </a:cxn>
                <a:cxn ang="0">
                  <a:pos x="589" y="190"/>
                </a:cxn>
                <a:cxn ang="0">
                  <a:pos x="605" y="179"/>
                </a:cxn>
                <a:cxn ang="0">
                  <a:pos x="606" y="168"/>
                </a:cxn>
                <a:cxn ang="0">
                  <a:pos x="594" y="165"/>
                </a:cxn>
                <a:cxn ang="0">
                  <a:pos x="580" y="167"/>
                </a:cxn>
                <a:cxn ang="0">
                  <a:pos x="560" y="171"/>
                </a:cxn>
                <a:cxn ang="0">
                  <a:pos x="523" y="177"/>
                </a:cxn>
                <a:cxn ang="0">
                  <a:pos x="480" y="179"/>
                </a:cxn>
                <a:cxn ang="0">
                  <a:pos x="435" y="176"/>
                </a:cxn>
                <a:cxn ang="0">
                  <a:pos x="392" y="171"/>
                </a:cxn>
                <a:cxn ang="0">
                  <a:pos x="349" y="164"/>
                </a:cxn>
                <a:cxn ang="0">
                  <a:pos x="308" y="153"/>
                </a:cxn>
                <a:cxn ang="0">
                  <a:pos x="264" y="142"/>
                </a:cxn>
                <a:cxn ang="0">
                  <a:pos x="223" y="131"/>
                </a:cxn>
                <a:cxn ang="0">
                  <a:pos x="141" y="108"/>
                </a:cxn>
                <a:cxn ang="0">
                  <a:pos x="66" y="70"/>
                </a:cxn>
                <a:cxn ang="0">
                  <a:pos x="33" y="33"/>
                </a:cxn>
                <a:cxn ang="0">
                  <a:pos x="24" y="6"/>
                </a:cxn>
                <a:cxn ang="0">
                  <a:pos x="13" y="3"/>
                </a:cxn>
                <a:cxn ang="0">
                  <a:pos x="4" y="20"/>
                </a:cxn>
              </a:cxnLst>
              <a:rect l="0" t="0" r="r" b="b"/>
              <a:pathLst>
                <a:path w="613" h="217">
                  <a:moveTo>
                    <a:pt x="0" y="30"/>
                  </a:moveTo>
                  <a:lnTo>
                    <a:pt x="1" y="45"/>
                  </a:lnTo>
                  <a:lnTo>
                    <a:pt x="4" y="59"/>
                  </a:lnTo>
                  <a:lnTo>
                    <a:pt x="9" y="71"/>
                  </a:lnTo>
                  <a:lnTo>
                    <a:pt x="15" y="83"/>
                  </a:lnTo>
                  <a:lnTo>
                    <a:pt x="23" y="96"/>
                  </a:lnTo>
                  <a:lnTo>
                    <a:pt x="33" y="107"/>
                  </a:lnTo>
                  <a:lnTo>
                    <a:pt x="43" y="116"/>
                  </a:lnTo>
                  <a:lnTo>
                    <a:pt x="55" y="125"/>
                  </a:lnTo>
                  <a:lnTo>
                    <a:pt x="75" y="137"/>
                  </a:lnTo>
                  <a:lnTo>
                    <a:pt x="97" y="148"/>
                  </a:lnTo>
                  <a:lnTo>
                    <a:pt x="118" y="156"/>
                  </a:lnTo>
                  <a:lnTo>
                    <a:pt x="140" y="162"/>
                  </a:lnTo>
                  <a:lnTo>
                    <a:pt x="160" y="168"/>
                  </a:lnTo>
                  <a:lnTo>
                    <a:pt x="181" y="173"/>
                  </a:lnTo>
                  <a:lnTo>
                    <a:pt x="200" y="177"/>
                  </a:lnTo>
                  <a:lnTo>
                    <a:pt x="217" y="184"/>
                  </a:lnTo>
                  <a:lnTo>
                    <a:pt x="238" y="188"/>
                  </a:lnTo>
                  <a:lnTo>
                    <a:pt x="260" y="193"/>
                  </a:lnTo>
                  <a:lnTo>
                    <a:pt x="280" y="196"/>
                  </a:lnTo>
                  <a:lnTo>
                    <a:pt x="301" y="201"/>
                  </a:lnTo>
                  <a:lnTo>
                    <a:pt x="321" y="205"/>
                  </a:lnTo>
                  <a:lnTo>
                    <a:pt x="343" y="208"/>
                  </a:lnTo>
                  <a:lnTo>
                    <a:pt x="363" y="211"/>
                  </a:lnTo>
                  <a:lnTo>
                    <a:pt x="383" y="214"/>
                  </a:lnTo>
                  <a:lnTo>
                    <a:pt x="403" y="216"/>
                  </a:lnTo>
                  <a:lnTo>
                    <a:pt x="425" y="217"/>
                  </a:lnTo>
                  <a:lnTo>
                    <a:pt x="445" y="217"/>
                  </a:lnTo>
                  <a:lnTo>
                    <a:pt x="466" y="217"/>
                  </a:lnTo>
                  <a:lnTo>
                    <a:pt x="486" y="217"/>
                  </a:lnTo>
                  <a:lnTo>
                    <a:pt x="508" y="216"/>
                  </a:lnTo>
                  <a:lnTo>
                    <a:pt x="529" y="213"/>
                  </a:lnTo>
                  <a:lnTo>
                    <a:pt x="551" y="208"/>
                  </a:lnTo>
                  <a:lnTo>
                    <a:pt x="560" y="207"/>
                  </a:lnTo>
                  <a:lnTo>
                    <a:pt x="568" y="204"/>
                  </a:lnTo>
                  <a:lnTo>
                    <a:pt x="576" y="201"/>
                  </a:lnTo>
                  <a:lnTo>
                    <a:pt x="583" y="196"/>
                  </a:lnTo>
                  <a:lnTo>
                    <a:pt x="589" y="190"/>
                  </a:lnTo>
                  <a:lnTo>
                    <a:pt x="597" y="185"/>
                  </a:lnTo>
                  <a:lnTo>
                    <a:pt x="605" y="179"/>
                  </a:lnTo>
                  <a:lnTo>
                    <a:pt x="613" y="174"/>
                  </a:lnTo>
                  <a:lnTo>
                    <a:pt x="606" y="168"/>
                  </a:lnTo>
                  <a:lnTo>
                    <a:pt x="600" y="165"/>
                  </a:lnTo>
                  <a:lnTo>
                    <a:pt x="594" y="165"/>
                  </a:lnTo>
                  <a:lnTo>
                    <a:pt x="588" y="165"/>
                  </a:lnTo>
                  <a:lnTo>
                    <a:pt x="580" y="167"/>
                  </a:lnTo>
                  <a:lnTo>
                    <a:pt x="571" y="170"/>
                  </a:lnTo>
                  <a:lnTo>
                    <a:pt x="560" y="171"/>
                  </a:lnTo>
                  <a:lnTo>
                    <a:pt x="546" y="174"/>
                  </a:lnTo>
                  <a:lnTo>
                    <a:pt x="523" y="177"/>
                  </a:lnTo>
                  <a:lnTo>
                    <a:pt x="502" y="179"/>
                  </a:lnTo>
                  <a:lnTo>
                    <a:pt x="480" y="179"/>
                  </a:lnTo>
                  <a:lnTo>
                    <a:pt x="457" y="177"/>
                  </a:lnTo>
                  <a:lnTo>
                    <a:pt x="435" y="176"/>
                  </a:lnTo>
                  <a:lnTo>
                    <a:pt x="414" y="174"/>
                  </a:lnTo>
                  <a:lnTo>
                    <a:pt x="392" y="171"/>
                  </a:lnTo>
                  <a:lnTo>
                    <a:pt x="371" y="167"/>
                  </a:lnTo>
                  <a:lnTo>
                    <a:pt x="349" y="164"/>
                  </a:lnTo>
                  <a:lnTo>
                    <a:pt x="328" y="159"/>
                  </a:lnTo>
                  <a:lnTo>
                    <a:pt x="308" y="153"/>
                  </a:lnTo>
                  <a:lnTo>
                    <a:pt x="286" y="148"/>
                  </a:lnTo>
                  <a:lnTo>
                    <a:pt x="264" y="142"/>
                  </a:lnTo>
                  <a:lnTo>
                    <a:pt x="243" y="137"/>
                  </a:lnTo>
                  <a:lnTo>
                    <a:pt x="223" y="131"/>
                  </a:lnTo>
                  <a:lnTo>
                    <a:pt x="201" y="127"/>
                  </a:lnTo>
                  <a:lnTo>
                    <a:pt x="141" y="108"/>
                  </a:lnTo>
                  <a:lnTo>
                    <a:pt x="97" y="90"/>
                  </a:lnTo>
                  <a:lnTo>
                    <a:pt x="66" y="70"/>
                  </a:lnTo>
                  <a:lnTo>
                    <a:pt x="46" y="50"/>
                  </a:lnTo>
                  <a:lnTo>
                    <a:pt x="33" y="33"/>
                  </a:lnTo>
                  <a:lnTo>
                    <a:pt x="27" y="17"/>
                  </a:lnTo>
                  <a:lnTo>
                    <a:pt x="24" y="6"/>
                  </a:lnTo>
                  <a:lnTo>
                    <a:pt x="23" y="0"/>
                  </a:lnTo>
                  <a:lnTo>
                    <a:pt x="13" y="3"/>
                  </a:lnTo>
                  <a:lnTo>
                    <a:pt x="9" y="11"/>
                  </a:lnTo>
                  <a:lnTo>
                    <a:pt x="4" y="20"/>
                  </a:lnTo>
                  <a:lnTo>
                    <a:pt x="0" y="3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38325"/>
            <a:ext cx="9144000" cy="1362075"/>
          </a:xfrm>
        </p:spPr>
        <p:txBody>
          <a:bodyPr/>
          <a:lstStyle/>
          <a:p>
            <a:r>
              <a:rPr lang="en-US" dirty="0" smtClean="0"/>
              <a:t>Some High Rope Terminology </a:t>
            </a:r>
            <a:endParaRPr lang="en-US" dirty="0"/>
          </a:p>
        </p:txBody>
      </p:sp>
      <p:sp>
        <p:nvSpPr>
          <p:cNvPr id="3" name="Text Placeholder 2"/>
          <p:cNvSpPr>
            <a:spLocks noGrp="1"/>
          </p:cNvSpPr>
          <p:nvPr>
            <p:ph type="body" idx="1"/>
          </p:nvPr>
        </p:nvSpPr>
        <p:spPr>
          <a:xfrm>
            <a:off x="152400" y="3124200"/>
            <a:ext cx="8839200" cy="3733800"/>
          </a:xfrm>
        </p:spPr>
        <p:txBody>
          <a:bodyPr>
            <a:normAutofit/>
          </a:bodyPr>
          <a:lstStyle/>
          <a:p>
            <a:r>
              <a:rPr lang="en-US" b="1" u="sng" dirty="0" smtClean="0">
                <a:solidFill>
                  <a:srgbClr val="FF9900"/>
                </a:solidFill>
              </a:rPr>
              <a:t>Carabineer</a:t>
            </a:r>
            <a:r>
              <a:rPr lang="en-US" b="1" dirty="0" smtClean="0">
                <a:solidFill>
                  <a:srgbClr val="FF9900"/>
                </a:solidFill>
              </a:rPr>
              <a:t> </a:t>
            </a:r>
            <a:r>
              <a:rPr lang="en-US" dirty="0" smtClean="0"/>
              <a:t>– An oblong, metal clip used for connecting ropes and harnesses together. </a:t>
            </a:r>
          </a:p>
          <a:p>
            <a:r>
              <a:rPr lang="en-US" b="1" u="sng" dirty="0" smtClean="0">
                <a:solidFill>
                  <a:srgbClr val="FF9900"/>
                </a:solidFill>
              </a:rPr>
              <a:t>Harness</a:t>
            </a:r>
            <a:r>
              <a:rPr lang="en-US" dirty="0" smtClean="0"/>
              <a:t>- A vital piece of equipment for rope climbing, to make sure the person climbing is safe and secure. Harnesses make sure that the climber sits upright at all times. </a:t>
            </a:r>
          </a:p>
          <a:p>
            <a:r>
              <a:rPr lang="en-US" b="1" u="sng" dirty="0" smtClean="0">
                <a:solidFill>
                  <a:srgbClr val="FF9900"/>
                </a:solidFill>
              </a:rPr>
              <a:t>Belay (belaying)</a:t>
            </a:r>
            <a:r>
              <a:rPr lang="en-US" b="1" dirty="0" smtClean="0">
                <a:solidFill>
                  <a:srgbClr val="FF9900"/>
                </a:solidFill>
              </a:rPr>
              <a:t> </a:t>
            </a:r>
            <a:r>
              <a:rPr lang="en-US" dirty="0" smtClean="0">
                <a:solidFill>
                  <a:schemeClr val="bg1">
                    <a:lumMod val="50000"/>
                  </a:schemeClr>
                </a:solidFill>
              </a:rPr>
              <a:t>– to secure the rope for the climber during their climb, preventing them from falling.</a:t>
            </a:r>
          </a:p>
          <a:p>
            <a:r>
              <a:rPr lang="en-US" b="1" u="sng" dirty="0" smtClean="0">
                <a:solidFill>
                  <a:srgbClr val="FF9900"/>
                </a:solidFill>
              </a:rPr>
              <a:t>Belayer</a:t>
            </a:r>
            <a:r>
              <a:rPr lang="en-US" dirty="0" smtClean="0"/>
              <a:t>- the person on the ground that controls the ropes friction, while another person is climbing. </a:t>
            </a:r>
          </a:p>
          <a:p>
            <a:pPr>
              <a:buFont typeface="Wingdings" pitchFamily="2" charset="2"/>
              <a:buChar char="Ä"/>
            </a:pPr>
            <a:endParaRPr lang="en-US" dirty="0"/>
          </a:p>
        </p:txBody>
      </p:sp>
      <p:pic>
        <p:nvPicPr>
          <p:cNvPr id="4" name="Picture 3" descr="carabiner.jpg"/>
          <p:cNvPicPr>
            <a:picLocks noChangeAspect="1"/>
          </p:cNvPicPr>
          <p:nvPr/>
        </p:nvPicPr>
        <p:blipFill>
          <a:blip r:embed="rId2" cstate="print"/>
          <a:stretch>
            <a:fillRect/>
          </a:stretch>
        </p:blipFill>
        <p:spPr>
          <a:xfrm>
            <a:off x="6019800" y="152400"/>
            <a:ext cx="2438400" cy="2090057"/>
          </a:xfrm>
          <a:prstGeom prst="rect">
            <a:avLst/>
          </a:prstGeom>
        </p:spPr>
      </p:pic>
      <p:pic>
        <p:nvPicPr>
          <p:cNvPr id="5" name="Picture 4" descr="climbing harness.jpg"/>
          <p:cNvPicPr>
            <a:picLocks noChangeAspect="1"/>
          </p:cNvPicPr>
          <p:nvPr/>
        </p:nvPicPr>
        <p:blipFill>
          <a:blip r:embed="rId3" cstate="print"/>
          <a:stretch>
            <a:fillRect/>
          </a:stretch>
        </p:blipFill>
        <p:spPr>
          <a:xfrm>
            <a:off x="902475" y="157750"/>
            <a:ext cx="2069325" cy="2069325"/>
          </a:xfrm>
          <a:prstGeom prst="rect">
            <a:avLst/>
          </a:prstGeom>
        </p:spPr>
      </p:pic>
      <p:sp>
        <p:nvSpPr>
          <p:cNvPr id="6" name="TextBox 5"/>
          <p:cNvSpPr txBox="1"/>
          <p:nvPr/>
        </p:nvSpPr>
        <p:spPr>
          <a:xfrm>
            <a:off x="2971800" y="533400"/>
            <a:ext cx="3048000" cy="461665"/>
          </a:xfrm>
          <a:prstGeom prst="rect">
            <a:avLst/>
          </a:prstGeom>
          <a:noFill/>
        </p:spPr>
        <p:txBody>
          <a:bodyPr wrap="square" rtlCol="0">
            <a:spAutoFit/>
          </a:bodyPr>
          <a:lstStyle/>
          <a:p>
            <a:r>
              <a:rPr lang="en-US" sz="2400" dirty="0" smtClean="0">
                <a:solidFill>
                  <a:schemeClr val="bg1">
                    <a:lumMod val="50000"/>
                  </a:schemeClr>
                </a:solidFill>
                <a:sym typeface="Wingdings 3"/>
              </a:rPr>
              <a:t></a:t>
            </a:r>
            <a:r>
              <a:rPr lang="en-US" sz="2400" dirty="0" smtClean="0">
                <a:solidFill>
                  <a:schemeClr val="bg1">
                    <a:lumMod val="50000"/>
                  </a:schemeClr>
                </a:solidFill>
              </a:rPr>
              <a:t> </a:t>
            </a:r>
            <a:r>
              <a:rPr lang="en-US" sz="2400" b="1" dirty="0" smtClean="0">
                <a:solidFill>
                  <a:schemeClr val="bg1">
                    <a:lumMod val="50000"/>
                  </a:schemeClr>
                </a:solidFill>
              </a:rPr>
              <a:t>Harness</a:t>
            </a:r>
            <a:endParaRPr lang="en-US" sz="2400" b="1" dirty="0">
              <a:solidFill>
                <a:schemeClr val="bg1">
                  <a:lumMod val="50000"/>
                </a:schemeClr>
              </a:solidFill>
            </a:endParaRPr>
          </a:p>
        </p:txBody>
      </p:sp>
      <p:sp>
        <p:nvSpPr>
          <p:cNvPr id="8" name="TextBox 7"/>
          <p:cNvSpPr txBox="1"/>
          <p:nvPr/>
        </p:nvSpPr>
        <p:spPr>
          <a:xfrm>
            <a:off x="4114800" y="1443335"/>
            <a:ext cx="2286000" cy="461665"/>
          </a:xfrm>
          <a:prstGeom prst="rect">
            <a:avLst/>
          </a:prstGeom>
          <a:noFill/>
        </p:spPr>
        <p:txBody>
          <a:bodyPr wrap="square" rtlCol="0">
            <a:spAutoFit/>
          </a:bodyPr>
          <a:lstStyle/>
          <a:p>
            <a:r>
              <a:rPr lang="en-US" sz="2400" b="1" dirty="0" smtClean="0">
                <a:solidFill>
                  <a:schemeClr val="bg1">
                    <a:lumMod val="50000"/>
                  </a:schemeClr>
                </a:solidFill>
                <a:sym typeface="Wingdings 3"/>
              </a:rPr>
              <a:t>Carabineer </a:t>
            </a:r>
            <a:r>
              <a:rPr lang="en-US" sz="2400" dirty="0" smtClean="0">
                <a:solidFill>
                  <a:schemeClr val="bg1">
                    <a:lumMod val="50000"/>
                  </a:schemeClr>
                </a:solidFill>
                <a:sym typeface="Wingdings 3"/>
              </a:rPr>
              <a:t></a:t>
            </a:r>
            <a:endParaRPr lang="en-US" sz="2400" dirty="0">
              <a:solidFill>
                <a:schemeClr val="bg1">
                  <a:lumMod val="50000"/>
                </a:schemeClr>
              </a:solidFill>
            </a:endParaRPr>
          </a:p>
        </p:txBody>
      </p:sp>
      <p:cxnSp>
        <p:nvCxnSpPr>
          <p:cNvPr id="10" name="Straight Connector 9"/>
          <p:cNvCxnSpPr/>
          <p:nvPr/>
        </p:nvCxnSpPr>
        <p:spPr>
          <a:xfrm>
            <a:off x="76200" y="3124200"/>
            <a:ext cx="8988552" cy="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ire swing element.jpg"/>
          <p:cNvPicPr>
            <a:picLocks noGrp="1" noChangeAspect="1"/>
          </p:cNvPicPr>
          <p:nvPr>
            <p:ph sz="quarter" idx="1"/>
          </p:nvPr>
        </p:nvPicPr>
        <p:blipFill>
          <a:blip r:embed="rId2" cstate="print"/>
          <a:stretch>
            <a:fillRect/>
          </a:stretch>
        </p:blipFill>
        <p:spPr>
          <a:xfrm>
            <a:off x="762000" y="585914"/>
            <a:ext cx="4038600" cy="5738686"/>
          </a:xfrm>
          <a:prstGeom prst="rect">
            <a:avLst/>
          </a:prstGeom>
          <a:solidFill>
            <a:srgbClr val="FFFFFF">
              <a:shade val="85000"/>
            </a:srgbClr>
          </a:solidFill>
          <a:ln w="88900" cap="sq">
            <a:solidFill>
              <a:schemeClr val="accent1"/>
            </a:solidFill>
            <a:miter lim="800000"/>
          </a:ln>
          <a:effectLst/>
          <a:scene3d>
            <a:camera prst="orthographicFront"/>
            <a:lightRig rig="twoPt" dir="t">
              <a:rot lat="0" lon="0" rev="7200000"/>
            </a:lightRig>
          </a:scene3d>
          <a:sp3d>
            <a:bevelT w="25400" h="19050"/>
            <a:contourClr>
              <a:srgbClr val="FFFFFF"/>
            </a:contourClr>
          </a:sp3d>
        </p:spPr>
      </p:pic>
      <p:sp>
        <p:nvSpPr>
          <p:cNvPr id="7" name="Rounded Rectangle 6"/>
          <p:cNvSpPr/>
          <p:nvPr/>
        </p:nvSpPr>
        <p:spPr>
          <a:xfrm>
            <a:off x="152400" y="152400"/>
            <a:ext cx="8839200" cy="6553200"/>
          </a:xfrm>
          <a:prstGeom prst="roundRect">
            <a:avLst>
              <a:gd name="adj" fmla="val 5039"/>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 name="TextBox 4"/>
          <p:cNvSpPr txBox="1"/>
          <p:nvPr/>
        </p:nvSpPr>
        <p:spPr>
          <a:xfrm>
            <a:off x="5029200" y="533400"/>
            <a:ext cx="3581400" cy="5940088"/>
          </a:xfrm>
          <a:prstGeom prst="rect">
            <a:avLst/>
          </a:prstGeom>
          <a:noFill/>
        </p:spPr>
        <p:txBody>
          <a:bodyPr wrap="square" rtlCol="0">
            <a:spAutoFit/>
          </a:bodyPr>
          <a:lstStyle/>
          <a:p>
            <a:r>
              <a:rPr lang="en-US" sz="2000" b="1" dirty="0" smtClean="0">
                <a:solidFill>
                  <a:schemeClr val="bg1">
                    <a:lumMod val="50000"/>
                  </a:schemeClr>
                </a:solidFill>
              </a:rPr>
              <a:t>In order to reach the top of a climbing tower, you will first need to know how to get down from a climbing tower. You will need to learn how to rappel. To rappel down the climbing tower the climber must first make sure he or she is facing the wall. The climber should then tell the belayer that they are ready to come down. The belayer will then slowly release some of the rope. Then the climber needs to carefully kick off the climbing wall as the belayer releases more rope. The climber will then continue kicking off until he or she has reached the ground safely.</a:t>
            </a:r>
            <a:endParaRPr lang="en-US" sz="2000" b="1" dirty="0">
              <a:solidFill>
                <a:schemeClr val="bg1">
                  <a:lumMod val="50000"/>
                </a:schemeClr>
              </a:solidFill>
            </a:endParaRPr>
          </a:p>
        </p:txBody>
      </p:sp>
      <p:sp>
        <p:nvSpPr>
          <p:cNvPr id="2" name="Title 1"/>
          <p:cNvSpPr>
            <a:spLocks noGrp="1"/>
          </p:cNvSpPr>
          <p:nvPr>
            <p:ph type="title"/>
          </p:nvPr>
        </p:nvSpPr>
        <p:spPr>
          <a:xfrm>
            <a:off x="609600" y="5562600"/>
            <a:ext cx="4343400" cy="762000"/>
          </a:xfrm>
        </p:spPr>
        <p:txBody>
          <a:bodyPr>
            <a:normAutofit/>
          </a:bodyPr>
          <a:lstStyle/>
          <a:p>
            <a:pPr algn="ctr"/>
            <a:r>
              <a:rPr lang="en-US" sz="3000" b="1" dirty="0" smtClean="0">
                <a:solidFill>
                  <a:schemeClr val="bg1"/>
                </a:solidFill>
              </a:rPr>
              <a:t>Climbing Tower element</a:t>
            </a:r>
            <a:endParaRPr lang="en-US" sz="3000" b="1"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ire swing element.jpg"/>
          <p:cNvPicPr>
            <a:picLocks noGrp="1" noChangeAspect="1"/>
          </p:cNvPicPr>
          <p:nvPr>
            <p:ph sz="quarter" idx="1"/>
          </p:nvPr>
        </p:nvPicPr>
        <p:blipFill>
          <a:blip r:embed="rId2" cstate="print"/>
          <a:srcRect l="35849"/>
          <a:stretch>
            <a:fillRect/>
          </a:stretch>
        </p:blipFill>
        <p:spPr>
          <a:xfrm>
            <a:off x="4419600" y="1752600"/>
            <a:ext cx="4191000" cy="4355353"/>
          </a:xfrm>
          <a:prstGeom prst="rect">
            <a:avLst/>
          </a:prstGeom>
          <a:solidFill>
            <a:srgbClr val="FFFFFF">
              <a:shade val="85000"/>
            </a:srgbClr>
          </a:solidFill>
          <a:ln w="88900" cap="sq">
            <a:solidFill>
              <a:schemeClr val="accent1"/>
            </a:solidFill>
            <a:miter lim="800000"/>
          </a:ln>
          <a:effectLst/>
          <a:scene3d>
            <a:camera prst="orthographicFront"/>
            <a:lightRig rig="twoPt" dir="t">
              <a:rot lat="0" lon="0" rev="7200000"/>
            </a:lightRig>
          </a:scene3d>
          <a:sp3d>
            <a:bevelT w="25400" h="19050"/>
            <a:contourClr>
              <a:srgbClr val="FFFFFF"/>
            </a:contourClr>
          </a:sp3d>
        </p:spPr>
      </p:pic>
      <p:sp>
        <p:nvSpPr>
          <p:cNvPr id="7" name="Rounded Rectangle 6"/>
          <p:cNvSpPr/>
          <p:nvPr/>
        </p:nvSpPr>
        <p:spPr>
          <a:xfrm>
            <a:off x="152400" y="152400"/>
            <a:ext cx="8839200" cy="6553200"/>
          </a:xfrm>
          <a:prstGeom prst="roundRect">
            <a:avLst>
              <a:gd name="adj" fmla="val 5039"/>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 name="TextBox 4"/>
          <p:cNvSpPr txBox="1"/>
          <p:nvPr/>
        </p:nvSpPr>
        <p:spPr>
          <a:xfrm>
            <a:off x="457200" y="2667000"/>
            <a:ext cx="3581400" cy="2246769"/>
          </a:xfrm>
          <a:prstGeom prst="rect">
            <a:avLst/>
          </a:prstGeom>
          <a:noFill/>
        </p:spPr>
        <p:txBody>
          <a:bodyPr wrap="square" rtlCol="0">
            <a:spAutoFit/>
          </a:bodyPr>
          <a:lstStyle/>
          <a:p>
            <a:r>
              <a:rPr lang="en-US" sz="2000" b="1" dirty="0" smtClean="0">
                <a:solidFill>
                  <a:schemeClr val="bg1">
                    <a:lumMod val="50000"/>
                  </a:schemeClr>
                </a:solidFill>
              </a:rPr>
              <a:t>This is the hardest element I have ever been on. This element takes a lot of perseverance. You start by crossing a narrow bridge and then move on to balancing on a cable with only one rope for support.</a:t>
            </a:r>
            <a:endParaRPr lang="en-US" sz="2000" b="1" dirty="0">
              <a:solidFill>
                <a:schemeClr val="bg1">
                  <a:lumMod val="50000"/>
                </a:schemeClr>
              </a:solidFill>
            </a:endParaRPr>
          </a:p>
        </p:txBody>
      </p:sp>
      <p:sp>
        <p:nvSpPr>
          <p:cNvPr id="6" name="Title 5"/>
          <p:cNvSpPr>
            <a:spLocks noGrp="1"/>
          </p:cNvSpPr>
          <p:nvPr>
            <p:ph type="title"/>
          </p:nvPr>
        </p:nvSpPr>
        <p:spPr>
          <a:xfrm>
            <a:off x="4191000" y="685800"/>
            <a:ext cx="4572000" cy="685800"/>
          </a:xfrm>
        </p:spPr>
        <p:txBody>
          <a:bodyPr>
            <a:normAutofit/>
          </a:bodyPr>
          <a:lstStyle/>
          <a:p>
            <a:r>
              <a:rPr lang="en-US" sz="3600" dirty="0" smtClean="0"/>
              <a:t>Indiana Jones Element</a:t>
            </a:r>
            <a:endParaRPr lang="en-US" sz="36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312</TotalTime>
  <Words>790</Words>
  <Application>Microsoft Office PowerPoint</Application>
  <PresentationFormat>On-screen Show (4:3)</PresentationFormat>
  <Paragraphs>50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Equity</vt:lpstr>
      <vt:lpstr>Ropes Courses</vt:lpstr>
      <vt:lpstr>Low Ropes Course</vt:lpstr>
      <vt:lpstr>Example of Tire Traverse element</vt:lpstr>
      <vt:lpstr>Example of Whale Watch element</vt:lpstr>
      <vt:lpstr>Example of a wall element</vt:lpstr>
      <vt:lpstr>High Rope Courses</vt:lpstr>
      <vt:lpstr>Some High Rope Terminology </vt:lpstr>
      <vt:lpstr>Climbing Tower element</vt:lpstr>
      <vt:lpstr>Indiana Jones Element</vt:lpstr>
      <vt:lpstr>Slide 10</vt:lpstr>
      <vt:lpstr>Slide 11</vt:lpstr>
      <vt:lpstr>Rope Courses in New York State:</vt:lpstr>
      <vt:lpstr>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Ropes Courses</dc:title>
  <dc:creator>Nichole</dc:creator>
  <cp:lastModifiedBy>Belleville Henderson CSD</cp:lastModifiedBy>
  <cp:revision>21</cp:revision>
  <dcterms:created xsi:type="dcterms:W3CDTF">2013-04-18T19:34:00Z</dcterms:created>
  <dcterms:modified xsi:type="dcterms:W3CDTF">2013-04-19T15:33:19Z</dcterms:modified>
</cp:coreProperties>
</file>