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3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28FDF0F-1AC8-46EB-91F2-E6C3CAF48612}" type="datetimeFigureOut">
              <a:rPr lang="en-US" smtClean="0"/>
              <a:t>4/25/2013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25DC4A-6B21-407E-8832-00D17D10B46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8FDF0F-1AC8-46EB-91F2-E6C3CAF48612}" type="datetimeFigureOut">
              <a:rPr lang="en-US" smtClean="0"/>
              <a:t>4/25/2013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25DC4A-6B21-407E-8832-00D17D10B46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8FDF0F-1AC8-46EB-91F2-E6C3CAF48612}" type="datetimeFigureOut">
              <a:rPr lang="en-US" smtClean="0"/>
              <a:t>4/25/2013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25DC4A-6B21-407E-8832-00D17D10B46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8FDF0F-1AC8-46EB-91F2-E6C3CAF48612}" type="datetimeFigureOut">
              <a:rPr lang="en-US" smtClean="0"/>
              <a:t>4/25/2013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25DC4A-6B21-407E-8832-00D17D10B46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8FDF0F-1AC8-46EB-91F2-E6C3CAF48612}" type="datetimeFigureOut">
              <a:rPr lang="en-US" smtClean="0"/>
              <a:t>4/25/2013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25DC4A-6B21-407E-8832-00D17D10B46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28FDF0F-1AC8-46EB-91F2-E6C3CAF48612}" type="datetimeFigureOut">
              <a:rPr lang="en-US" smtClean="0"/>
              <a:t>4/25/2013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25DC4A-6B21-407E-8832-00D17D10B46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28FDF0F-1AC8-46EB-91F2-E6C3CAF48612}" type="datetimeFigureOut">
              <a:rPr lang="en-US" smtClean="0"/>
              <a:t>4/25/2013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25DC4A-6B21-407E-8832-00D17D10B46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8FDF0F-1AC8-46EB-91F2-E6C3CAF48612}" type="datetimeFigureOut">
              <a:rPr lang="en-US" smtClean="0"/>
              <a:t>4/25/2013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25DC4A-6B21-407E-8832-00D17D10B46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8FDF0F-1AC8-46EB-91F2-E6C3CAF48612}" type="datetimeFigureOut">
              <a:rPr lang="en-US" smtClean="0"/>
              <a:t>4/25/2013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25DC4A-6B21-407E-8832-00D17D10B46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8FDF0F-1AC8-46EB-91F2-E6C3CAF48612}" type="datetimeFigureOut">
              <a:rPr lang="en-US" smtClean="0"/>
              <a:t>4/25/2013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25DC4A-6B21-407E-8832-00D17D10B46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8FDF0F-1AC8-46EB-91F2-E6C3CAF48612}" type="datetimeFigureOut">
              <a:rPr lang="en-US" smtClean="0"/>
              <a:t>4/25/2013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25DC4A-6B21-407E-8832-00D17D10B46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8FDF0F-1AC8-46EB-91F2-E6C3CAF48612}" type="datetimeFigureOut">
              <a:rPr lang="en-US" smtClean="0"/>
              <a:t>4/25/2013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25DC4A-6B21-407E-8832-00D17D10B46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066800"/>
            <a:ext cx="7772400" cy="1470025"/>
          </a:xfrm>
        </p:spPr>
        <p:txBody>
          <a:bodyPr/>
          <a:lstStyle/>
          <a:p>
            <a:r>
              <a:rPr lang="en-US" dirty="0" smtClean="0"/>
              <a:t>Rebecca Lillie</a:t>
            </a:r>
            <a:br>
              <a:rPr lang="en-US" dirty="0" smtClean="0"/>
            </a:br>
            <a:r>
              <a:rPr lang="en-US" dirty="0" smtClean="0"/>
              <a:t>Senior Project</a:t>
            </a:r>
            <a:endParaRPr lang="en-US" dirty="0"/>
          </a:p>
        </p:txBody>
      </p:sp>
      <p:sp>
        <p:nvSpPr>
          <p:cNvPr id="3" name="Subtitle 2"/>
          <p:cNvSpPr>
            <a:spLocks noGrp="1"/>
          </p:cNvSpPr>
          <p:nvPr>
            <p:ph type="subTitle" idx="1"/>
          </p:nvPr>
        </p:nvSpPr>
        <p:spPr/>
        <p:txBody>
          <a:bodyPr/>
          <a:lstStyle/>
          <a:p>
            <a:r>
              <a:rPr lang="en-US" dirty="0" smtClean="0">
                <a:solidFill>
                  <a:schemeClr val="tx1"/>
                </a:solidFill>
              </a:rPr>
              <a:t>P.E </a:t>
            </a:r>
          </a:p>
          <a:p>
            <a:r>
              <a:rPr lang="en-US" dirty="0" smtClean="0">
                <a:solidFill>
                  <a:schemeClr val="tx1"/>
                </a:solidFill>
              </a:rPr>
              <a:t>9</a:t>
            </a:r>
            <a:r>
              <a:rPr lang="en-US" baseline="30000" dirty="0" smtClean="0">
                <a:solidFill>
                  <a:schemeClr val="tx1"/>
                </a:solidFill>
              </a:rPr>
              <a:t>th</a:t>
            </a:r>
            <a:r>
              <a:rPr lang="en-US" dirty="0" smtClean="0">
                <a:solidFill>
                  <a:schemeClr val="tx1"/>
                </a:solidFill>
              </a:rPr>
              <a:t> period</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92762"/>
          </a:xfrm>
        </p:spPr>
        <p:txBody>
          <a:bodyPr>
            <a:noAutofit/>
          </a:bodyPr>
          <a:lstStyle/>
          <a:p>
            <a:r>
              <a:rPr lang="en-US" sz="11500" dirty="0" smtClean="0">
                <a:latin typeface="Amienne" pitchFamily="82" charset="0"/>
              </a:rPr>
              <a:t>How to pursue yoga? </a:t>
            </a:r>
            <a:endParaRPr lang="en-US" sz="11500" dirty="0">
              <a:latin typeface="Amienne" pitchFamily="82"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r>
              <a:rPr lang="en-US" sz="4800" b="1" dirty="0" smtClean="0">
                <a:latin typeface="Amienne" pitchFamily="82" charset="0"/>
              </a:rPr>
              <a:t>1) Doesn’t matter the age, height, race, gender, sexuality, your body size. Anyone can do yoga. </a:t>
            </a:r>
            <a:br>
              <a:rPr lang="en-US" sz="4800" b="1" dirty="0" smtClean="0">
                <a:latin typeface="Amienne" pitchFamily="82" charset="0"/>
              </a:rPr>
            </a:br>
            <a:r>
              <a:rPr lang="en-US" sz="4800" b="1" dirty="0" smtClean="0">
                <a:latin typeface="Amienne" pitchFamily="82" charset="0"/>
              </a:rPr>
              <a:t>2) Once you start yoga you can do it right up until you die, unless your told otherwise. </a:t>
            </a:r>
            <a:br>
              <a:rPr lang="en-US" sz="4800" b="1" dirty="0" smtClean="0">
                <a:latin typeface="Amienne" pitchFamily="82" charset="0"/>
              </a:rPr>
            </a:br>
            <a:r>
              <a:rPr lang="en-US" sz="4800" b="1" dirty="0" smtClean="0">
                <a:latin typeface="Amienne" pitchFamily="82" charset="0"/>
              </a:rPr>
              <a:t>3) Easily to get started and easily to do and easily to finish when you get older. </a:t>
            </a:r>
            <a:endParaRPr lang="en-US" sz="4800" b="1" dirty="0">
              <a:latin typeface="Amienne" pitchFamily="8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95400" y="1066800"/>
            <a:ext cx="6246069" cy="3770263"/>
          </a:xfrm>
          <a:prstGeom prst="rect">
            <a:avLst/>
          </a:prstGeom>
          <a:noFill/>
        </p:spPr>
        <p:txBody>
          <a:bodyPr wrap="none" lIns="91440" tIns="45720" rIns="91440" bIns="45720">
            <a:spAutoFit/>
          </a:bodyPr>
          <a:lstStyle/>
          <a:p>
            <a:pPr algn="ctr"/>
            <a:r>
              <a:rPr lang="en-US" sz="239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Yoga</a:t>
            </a:r>
            <a:endParaRPr lang="en-US" sz="239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data:image/jpeg;base64,/9j/4AAQSkZJRgABAQAAAQABAAD/2wCEAAkGBhQSEBUUDxIVFBQVFRQVFRUWFBQVFBQUFBUVFBQUFBQXHCYeFxkjGRQUHy8gIycpLCwsFR4xNTAqNSYrLCkBCQoKDgwOFA8PGikcHRw1KSwpKSkpKSkpLCwpKSkpKSkpKSkpKSksKSkpLCkpKSkpKSksKSkpKSkpKSksNSwsLP/AABEIALcBFAMBIgACEQEDEQH/xAAcAAACAwEBAQEAAAAAAAAAAAACAwABBAUHBgj/xABBEAACAQICBgcFBwMDAwUAAAAAAQIDERIhBAUxQVFhBhNxgZGh8AdSscHRFCIjMnKC4UJi8VOT0hUXkggWJDND/8QAGgEBAQEBAQEBAAAAAAAAAAAAAAECAwQFBv/EACgRAQACAgEDAwMFAQAAAAAAAAABEQIDEgQTMSEiQQVRYTJCkaHRFP/aAAwDAQACEQMRAD8A5qQSiGoBqJ+lfELUQlAYohKBQtQLURqgEoBCsBeAcoBKASyMBeAfgLwAtnwF4DR1ZMALZ8BWA04CdWC2bAVgNDgU4Cy2fAC4GlwBcCls7gC4GhwBcAts7iC4mhxBcQts7iC4mhwBcQM7iU0PcQHEi2S4guI5xBcSLZTQNhziC4kUpoFoa0C4kUtoFoY0U0RSrFhYSEW3bUQ1AOMQ1E284FAJQGxiGoCyylTCVMeqYyNMlozqkEqRqjSDVEWjIqISom1UQ1QM8hg6kvqToLRzl6911T0Xq+s21akacVdKyb+9N3/pinn2ok7Ij1lYiZmoH1JOpOk9GBejl5o5rpAOkdJ0BcqBeQ57pgumb5URbomrGJwAcDZKkA6ZbW2RwBcDU6YDgLLZXABwNTgA4C1tmcQXA0uADgW1tncQHE0OALgRWdxBcRziC4hSXEFxHOILRFJcQWhziA4mVsuxA8JQafQKIyMA4wGRgS3nBGA2NMZGmNjTMzkhcaY2NMbGmNhSMzkFRpDo0h0KQ6FIxOa0zxojY0TRGkZtZ62oaNG+k1oUluUpLE/0x/NLuRynY1GMyNUTxLp3rWNbWVRSbw05Roxd8kqcvxJeLn4n2OvvbBSinHQKbqT2KdSNofthfFJ9tu8+R0f2dawr0amkOjK7lGapytGpWxObnJQeaavezte7tc823by9Ie3Rq4Tyy9HtnU8O4p0Dz3ox7UFRjHR9Y05wnTSh1mF4ko5Lrab+8na2avfgeh6t1nR0iOLRqsKq34ZJtfqjtj3pHbHdEvLnpyx8lSoCpUDpukKlSOsbHOnNlREyonTlSEzpHSM2XOlSFSpHRlSFSpG4yHPlTFypm+VMVKma5DE6YtwNsqYqVM1YyOADgapUwHAtqyuAtwNTgA4C1ZXEFxNLgLlAWrO4gOJocQXElqzuILiaHABxI0RhLGOJAPpYwGxgMjTGxpnmnNzBGmOjTDhTHwpGJzSi4Ux8KQcKY+FI55bGoxBCmJ1tp8dG0epXmpONKLk1G2Jpbld23nRp0TJ0k1S6+g6RSj+adGpGP6sLcV4pHmz3RDvhquXjfSH2vaTWvHRktGhxTxVWv1tWj+1J8zldFOhela0quULqF/xNIqNtJ7WrvOc+S72tp83QhFzj1l8OKOO35sN1itztc/WuqNW0Vo1JaIoqhgi6WC+FwavFprbe97vN3zzPD1PUTrr8vqYa8cY9sPmtR9AdE1dRc4RvUgryrzSdS+/DlaC5LvufD6y9tbpV7U4Rr00/vfd6ttb7NSklLnazvsRXtr6W1KUlodGo1GUFKqsm7NvDHHZS3O/Kx5DGlfeZ0XnHOflJxifL9LvVWga70WNVRVRNWU192vRlbODks4tX/K7xeTs00zyTpf0H0rVFVVqU5yo3tDSKd4Sg3shVw/lflLyXQ9hOtp0tY/Z0/wAOvCeKO7FCDnGXbaLXez3/AE3V0KsJQqRU4TTjKMleMovamjns35as6nw1GEU8J6M+2OUbQ1hDrI7OuppKa5zhkpdqs+TPUNX6dT0ilGro81OnK9pK+52aaeaaaasz86dKdWUtH0/SKOjzcqVOrOEG83ZPNX32d4334bnvns10Jx1Tot1ZyhKfdOpOcX3ppnvjdURP3eXbojzi6c6YmVM6U6AidE9OO14ctcw58qYmVI6EqQuVM7xscphzpUxUqZ0ZUhUqRuM2XOlTFypHQlSFypm+Y58qQuVM3ypipQNc1YZUxbpm6UBUoGuYxuAuVM2SgLlAvJWNwAcDW4C5RHJWVxBcDRKIDRLUjAQbYgtX1sKQ6FIKMR0UfGne6dtUKQ6FMkUOgjll1DcalwpGmnRApmimeXZ1LvhqHTpGqlTExNNI+Vv6qXu164h+Y/aR0e+x6zr00rQnLrqXDBVvKy5KWKP7T1j2B69dbQqujzld6PP7t9qpVbyS7FNVPFC/bp0W6/RI6VTV56O7TttdGbV3+2Vn2SkeJ6i19X0PSI1dFm4Tzi/dnB/mhNb4v5JqzSZ9PVnHUaInzMHiWv2jadKtrXSpTa/+6cVZ3SVN9XFX35RR87HJnqkdRat0jV1XTKk+pq9bK1GM05QfW4sCi85rq2rN7eW/yycc87o76c7xqqoyh957G9X1autqEqOSpOVSpLcqeFxkn+rEo/uPf+nuuXomrdJrwdpwptQfCpNqnB90pJ9x8T/6fdCpR0GtWS/EdV05ybyUIRjKNuH5232HyPth9o/2yf2XRpf/ABoSvKS//apF5P8AQt3F58LWYjPynh5voGgyrVoUoZzqzjCPOU5KKv3s/WuiaBGjSp0oflpwhTj+mEVFeSPDPYf0a6/TnpE1+Ho0brg6s04wXcscu1RPfah8zr+o47McY+G8cbhjqRM1Sma5iJG9PVPPs1sc4iJo2TRnnE+lhveLLWzyQqSHyiKkj0xucZwZ5oVJGiURUonSNsMcJZpIXJGiURUom42wnFnkhckPn27dnPsFyRrunEiURUoj5ICSL3V4kSiLlEfJCpF7hREoi3EdJi2y9xaLcSF3IO4tGw6ZSvnCNuGfxua6PTRf1U/CX1R8C6N/65eRFo398vI8U9NjPw9j0WPTWG+Nl+pfQYun2j8X5Hmv2Je8/Iv7AvefkYno8JXk9N/7i6Mt832R+rFf906Sdo0ZyXFyivLM84WgL3n4IOOhr3n4HOeg1fN/y3Gyno0faut2jP8A3F/xNUPajfKOj2e5updLuUfmeZx0Ze8/AfTy/q8jll9M0z+3+5/1rvZfd6lT6VOtBwqKDjKLjKOHKUZK0k77mm0eCa+1J9l0mpSzaUvw2/6qbzg+22T5pn3Gj6ylHYzjdM63XKnNpXjeDfFP7y81LxOenpM9Gc1+mXTuxlFPkcPwAdBSVuGf8DpxKR6SzdH0ucKbpxnJQvdxTeFytbE47G7ZXFVI3LhE6uoKKek03JYoxeNrc8OaT5XsK+Y8k5PcfZzo1PQtXUqc041JrrauWeOpZ2f6Y4Y/tPqvt0JflnF32Wav4HktbpLJ7vP+DHV1zJ7T4uf0vftynLOamW/+jCPD1rTdaUqSvVqRj2vPw2nz+u+nFGnD8FqrN7Er4Vzk9/YvI86q6W5bzLUTe9Hs0/S+FTlMy5Z74y8OwumukRrdY6jkr5w/oa91R3du07dD2l02/wASlOKvk01PLi1ZeVz4WejN/wBSFvQX7y8D6M9NjPw48oelvp3on+q/9up/xMq9oWiNXbmne1sDvt25ZW37d5509XP3l4MF6sfvLwYjpYj5lLh6nV6VaKld6RTzV8nd+CzRzp9PdFva89u3A7du29u487erJe8vMp6sl7y8zUdPXzKe16ZPpToqjfr4WfC7ffFK670fNa26fXy0aNv75pN/tjsXf4Hyr1XL3l5/QF6rl70fP6G8dNfkrFNI0+c5YpzlKW27bbXZw7jR/wC4tI/15/8AkZnqufvR8/oV/wBKn70fP6HXi17XY0HppVhlUtUXPKXdJfNHWj01oPapr9qdvBnx71XPjHz+hT1XPjHxf0JODM44y+or9N4XtGnJri2llyWYuXTWn/pz55xy+p8y9VT4x8X9CnqqfGPi/oOBwwfTVOmFLdGT7kvmY63TFW+7DPm8jhvVc+MfF/QF6rn/AG+L+g4yvDB1H0qnz8IlHL/6XP8At8X9CFqV44OqphYzPiCxHZg/rC1UEY/WX1Lx+vTAephdYZ1L16ZeII0dYWqnMz4+RXWChq60RrGWKlLln4MpTKqu8X2P4dpnKPSVjy+aqSzBxBTBPmS9Y4SzO5qOP5pdkfm/kcOKO9q3Kmubb+XyO+iLyc9nh0+tK64zuYLqdh7aedp6wnWGOU3dWatvWbb7HfLwDxloaOtK6wR1hWMUNHWE6wz4gcQoaesK6wRiBlUW9rxQGjrCdYZus5lKsr2v67QU09YV1hn6zgyYi0H4ysYrECwHYysYlMmIUpuMpzFXKxANxkFJlEFYy1MC5aCjxl4+wXfmXiQB4n6bJifpsB1F6ZeP1l9Cg8QSfITOpZNt5JZvPZ2HGr6/lf7iSXO7fbk0ZyyjHysYzPh9AmBVksLu9z+DPndF15PE8dpJ7so27P5Nek64hKNldN7b8txznZE4y125iWWpMXiFVdJXL13CFpPI8VPQ6NKfE7uhv7i279j5s+Zp1uS8UdfRNLUIt1JWWVt/al5HbT7cvVz2RcOri5PxJjOJpnSCKX4SvLi1ZLnYLVWuuseGpZPc1sfLtPV3Mbpx4TVuzjZeMS2uLKhZJK7fNt+mzbNH4ysXMDH6u/oS/r0wDAk+Fr82RvgVdgEpkc+T8hdubKjTtvb7XmA1Pl8PqS/IW0iRjb/LANv1mCn6zJdemDjXHzKCcgJNc/Mil2kciKkaiez5lvsKb5lXAJsG4JT7PgFGWJdiAEmW2LVXn8Aus5/AyovW8JR5A9+fds8AbPe/F3+BUNcH6yL7XYTh5p9lil6zT8gUrS1enJXeafryPlqktp9Ynx2bd2zicXS6VCcnhqKMuz7rfPd3o4bYt1wmnKhtDqTTeRK0MLteL5xd0KPN+HYeMEjZIoAsZbrO1r5bQuqAlluL6gbHW1Rq6MpKWPOLu4pWeWzN/I5cUadFm1JNZWZcKv1Zy8PrL+rkv6/gBsifr0z2281Cb2XKwkIVEa5ks+NvDz8iYvV+BTvuV+0ou/F+uZeKzB+9wS7/AKkSfICJkv6uS3Z67ClTVwLxWB6y5fVK+zzRU6fB5cF9QL3lYmCqK4/QKy3fAKq/rMl+0pq/1Jb1mBGymysHYS3NAFH1mQV3+RCKUo+rMipevTGNvjblZ+QLk1/Tfty8yKuCXF/AmJcfMqMv7V4p/UNrs7s/8EsUprd9S+t5/D5FYXv9eZXen63ksY9c1vw2lvav5v6HBPotLtZpq/j6RyXoJwzxmZt1xmIhjIbFoaC+ycjHblu4YQ4M1vROQP2NDhJcFKYqbNP2HmMjq8vDKUuGWk/E6Or9Ed8UsktivfxJR0TC72R0KSXBeuVzeOuY8s5ZNEJcfj8xmPmZk1/hDIt3Wb7Mvgd4hxk3F63fEifO/iBiWd938kVuHg/4NIZfnuBb9XBcvhxI6zzt68igs/kVbj68ytrazvlxXrvLl3eNvICYezn/AIJhS3gy7L5eskVbksvXiFHbv7CbN3rsBkuN/XYC5Lz9fAguUmtz8ORd3bNW4fUjta9/PeFCKtusrgA5Zen8S03fft4Ex7c182SVRW3vv3d4FX9bAXLbt9dyLTvs4b/qVNb8rcgLUudu0gtxttt4kCgcezu+JV2uPisisS9JkTW/Put8TCiUr714/wABQl2+uYKmuXh/kjl2dxQ1y5X7wXN22pchfWv3rASl3+QEqO+0W0EUyqrDyKUAmyyBbiFgDwlpFosKgFGBaYRqkUFCVuzyKuXd8fAI0LLY7dzt4kxW28M9l8/4EKQSjv2d/wACIdG2/LjssDKouF+928ClG23PPbtKjH0wDvy87eReJWzd35d/EFwa3X5r4gO+9bAD3bd+wvFy8l9eYqHNeN18Ak3v3+toDG+3PwBqpLbs7V8xXiHKHreBdk9i73/BcOz5LmrgY79nz7lzLl63ZEUSd8rcsu34FN+VtuwkameXfe6+ACrJbG29m+wB3ss38bAYrfBkk1ZWW1O/1XgE3s2bO99pRHLctnpgSmvVyOPZfm89nkSb37Fv3+G+wFKa3W+PzIRTiQgnVNrs42KdFefMhDDSsFtq5bdvCwTSvz4L53IQAarstm3YxVyENIrkE1xIQopWLW3MhAISTIQoMnYQhUUWQgVbQcKm70yEEouVXds5BLN8rO24hCAXZNWduN83x7P8Bda0srcCEAGVV71n3K4cW3stv4/MhCBcqyTyVvBcgesbyfzIQKZay293gyRg7X2/C3zIQiJFO23lbhuJKrwflbuIQoii7tWtlfc/W4HDlu29xCAC49+fEGUOC8c+RCBQyh/d5FEIRX//2Q=="/>
          <p:cNvSpPr>
            <a:spLocks noChangeAspect="1" noChangeArrowheads="1"/>
          </p:cNvSpPr>
          <p:nvPr/>
        </p:nvSpPr>
        <p:spPr bwMode="auto">
          <a:xfrm>
            <a:off x="0" y="-15398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data:image/jpeg;base64,/9j/4AAQSkZJRgABAQAAAQABAAD/2wCEAAkGBhQSEBUUDxIVFBQVFRQVFRUWFBQVFBQUFBUVFBQUFBQXHCYeFxkjGRQUHy8gIycpLCwsFR4xNTAqNSYrLCkBCQoKDgwOFA8PGikcHRw1KSwpKSkpKSkpLCwpKSkpKSkpKSkpKSksKSkpLCkpKSkpKSksKSkpKSkpKSksNSwsLP/AABEIALcBFAMBIgACEQEDEQH/xAAcAAACAwEBAQEAAAAAAAAAAAACAwABBAUHBgj/xABBEAACAQICBgcFBwMDAwUAAAAAAQIDERIhBAUxQVFhBhNxgZGh8AdSscHRFCIjMnKC4UJi8VOT0hUXkggWJDND/8QAGgEBAQEBAQEBAAAAAAAAAAAAAAECAwQFBv/EACgRAQACAgEDAwMFAQAAAAAAAAABEQIDEgQTMSEiQQVRYTJCkaHRFP/aAAwDAQACEQMRAD8A5qQSiGoBqJ+lfELUQlAYohKBQtQLURqgEoBCsBeAcoBKASyMBeAfgLwAtnwF4DR1ZMALZ8BWA04CdWC2bAVgNDgU4Cy2fAC4GlwBcCls7gC4GhwBcAts7iC4mhxBcQts7iC4mhwBcQM7iU0PcQHEi2S4guI5xBcSLZTQNhziC4kUpoFoa0C4kUtoFoY0U0RSrFhYSEW3bUQ1AOMQ1E284FAJQGxiGoCyylTCVMeqYyNMlozqkEqRqjSDVEWjIqISom1UQ1QM8hg6kvqToLRzl6911T0Xq+s21akacVdKyb+9N3/pinn2ok7Ij1lYiZmoH1JOpOk9GBejl5o5rpAOkdJ0BcqBeQ57pgumb5URbomrGJwAcDZKkA6ZbW2RwBcDU6YDgLLZXABwNTgA4C1tmcQXA0uADgW1tncQHE0OALgRWdxBcRziC4hSXEFxHOILRFJcQWhziA4mVsuxA8JQafQKIyMA4wGRgS3nBGA2NMZGmNjTMzkhcaY2NMbGmNhSMzkFRpDo0h0KQ6FIxOa0zxojY0TRGkZtZ62oaNG+k1oUluUpLE/0x/NLuRynY1GMyNUTxLp3rWNbWVRSbw05Roxd8kqcvxJeLn4n2OvvbBSinHQKbqT2KdSNofthfFJ9tu8+R0f2dawr0amkOjK7lGapytGpWxObnJQeaavezte7tc823by9Ie3Rq4Tyy9HtnU8O4p0Dz3ox7UFRjHR9Y05wnTSh1mF4ko5Lrab+8na2avfgeh6t1nR0iOLRqsKq34ZJtfqjtj3pHbHdEvLnpyx8lSoCpUDpukKlSOsbHOnNlREyonTlSEzpHSM2XOlSFSpHRlSFSpG4yHPlTFypm+VMVKma5DE6YtwNsqYqVM1YyOADgapUwHAtqyuAtwNTgA4C1ZXEFxNLgLlAWrO4gOJocQXElqzuILiaHABxI0RhLGOJAPpYwGxgMjTGxpnmnNzBGmOjTDhTHwpGJzSi4Ux8KQcKY+FI55bGoxBCmJ1tp8dG0epXmpONKLk1G2Jpbld23nRp0TJ0k1S6+g6RSj+adGpGP6sLcV4pHmz3RDvhquXjfSH2vaTWvHRktGhxTxVWv1tWj+1J8zldFOhela0quULqF/xNIqNtJ7WrvOc+S72tp83QhFzj1l8OKOO35sN1itztc/WuqNW0Vo1JaIoqhgi6WC+FwavFprbe97vN3zzPD1PUTrr8vqYa8cY9sPmtR9AdE1dRc4RvUgryrzSdS+/DlaC5LvufD6y9tbpV7U4Rr00/vfd6ttb7NSklLnazvsRXtr6W1KUlodGo1GUFKqsm7NvDHHZS3O/Kx5DGlfeZ0XnHOflJxifL9LvVWga70WNVRVRNWU192vRlbODks4tX/K7xeTs00zyTpf0H0rVFVVqU5yo3tDSKd4Sg3shVw/lflLyXQ9hOtp0tY/Z0/wAOvCeKO7FCDnGXbaLXez3/AE3V0KsJQqRU4TTjKMleMovamjns35as6nw1GEU8J6M+2OUbQ1hDrI7OuppKa5zhkpdqs+TPUNX6dT0ilGro81OnK9pK+52aaeaaaasz86dKdWUtH0/SKOjzcqVOrOEG83ZPNX32d4334bnvns10Jx1Tot1ZyhKfdOpOcX3ppnvjdURP3eXbojzi6c6YmVM6U6AidE9OO14ctcw58qYmVI6EqQuVM7xscphzpUxUqZ0ZUhUqRuM2XOlTFypHQlSFypm+Y58qQuVM3ypipQNc1YZUxbpm6UBUoGuYxuAuVM2SgLlAvJWNwAcDW4C5RHJWVxBcDRKIDRLUjAQbYgtX1sKQ6FIKMR0UfGne6dtUKQ6FMkUOgjll1DcalwpGmnRApmimeXZ1LvhqHTpGqlTExNNI+Vv6qXu164h+Y/aR0e+x6zr00rQnLrqXDBVvKy5KWKP7T1j2B69dbQqujzld6PP7t9qpVbyS7FNVPFC/bp0W6/RI6VTV56O7TttdGbV3+2Vn2SkeJ6i19X0PSI1dFm4Tzi/dnB/mhNb4v5JqzSZ9PVnHUaInzMHiWv2jadKtrXSpTa/+6cVZ3SVN9XFX35RR87HJnqkdRat0jV1XTKk+pq9bK1GM05QfW4sCi85rq2rN7eW/yycc87o76c7xqqoyh957G9X1autqEqOSpOVSpLcqeFxkn+rEo/uPf+nuuXomrdJrwdpwptQfCpNqnB90pJ9x8T/6fdCpR0GtWS/EdV05ybyUIRjKNuH5232HyPth9o/2yf2XRpf/ABoSvKS//apF5P8AQt3F58LWYjPynh5voGgyrVoUoZzqzjCPOU5KKv3s/WuiaBGjSp0oflpwhTj+mEVFeSPDPYf0a6/TnpE1+Ho0brg6s04wXcscu1RPfah8zr+o47McY+G8cbhjqRM1Sma5iJG9PVPPs1sc4iJo2TRnnE+lhveLLWzyQqSHyiKkj0xucZwZ5oVJGiURUonSNsMcJZpIXJGiURUom42wnFnkhckPn27dnPsFyRrunEiURUoj5ICSL3V4kSiLlEfJCpF7hREoi3EdJi2y9xaLcSF3IO4tGw6ZSvnCNuGfxua6PTRf1U/CX1R8C6N/65eRFo398vI8U9NjPw9j0WPTWG+Nl+pfQYun2j8X5Hmv2Je8/Iv7AvefkYno8JXk9N/7i6Mt832R+rFf906Sdo0ZyXFyivLM84WgL3n4IOOhr3n4HOeg1fN/y3Gyno0faut2jP8A3F/xNUPajfKOj2e5updLuUfmeZx0Ze8/AfTy/q8jll9M0z+3+5/1rvZfd6lT6VOtBwqKDjKLjKOHKUZK0k77mm0eCa+1J9l0mpSzaUvw2/6qbzg+22T5pn3Gj6ylHYzjdM63XKnNpXjeDfFP7y81LxOenpM9Gc1+mXTuxlFPkcPwAdBSVuGf8DpxKR6SzdH0ucKbpxnJQvdxTeFytbE47G7ZXFVI3LhE6uoKKek03JYoxeNrc8OaT5XsK+Y8k5PcfZzo1PQtXUqc041JrrauWeOpZ2f6Y4Y/tPqvt0JflnF32Wav4HktbpLJ7vP+DHV1zJ7T4uf0vftynLOamW/+jCPD1rTdaUqSvVqRj2vPw2nz+u+nFGnD8FqrN7Er4Vzk9/YvI86q6W5bzLUTe9Hs0/S+FTlMy5Z74y8OwumukRrdY6jkr5w/oa91R3du07dD2l02/wASlOKvk01PLi1ZeVz4WejN/wBSFvQX7y8D6M9NjPw48oelvp3on+q/9up/xMq9oWiNXbmne1sDvt25ZW37d5509XP3l4MF6sfvLwYjpYj5lLh6nV6VaKld6RTzV8nd+CzRzp9PdFva89u3A7du29u487erJe8vMp6sl7y8zUdPXzKe16ZPpToqjfr4WfC7ffFK670fNa26fXy0aNv75pN/tjsXf4Hyr1XL3l5/QF6rl70fP6G8dNfkrFNI0+c5YpzlKW27bbXZw7jR/wC4tI/15/8AkZnqufvR8/oV/wBKn70fP6HXi17XY0HppVhlUtUXPKXdJfNHWj01oPapr9qdvBnx71XPjHz+hT1XPjHxf0JODM44y+or9N4XtGnJri2llyWYuXTWn/pz55xy+p8y9VT4x8X9CnqqfGPi/oOBwwfTVOmFLdGT7kvmY63TFW+7DPm8jhvVc+MfF/QF6rn/AG+L+g4yvDB1H0qnz8IlHL/6XP8At8X9CFqV44OqphYzPiCxHZg/rC1UEY/WX1Lx+vTAephdYZ1L16ZeII0dYWqnMz4+RXWChq60RrGWKlLln4MpTKqu8X2P4dpnKPSVjy+aqSzBxBTBPmS9Y4SzO5qOP5pdkfm/kcOKO9q3Kmubb+XyO+iLyc9nh0+tK64zuYLqdh7aedp6wnWGOU3dWatvWbb7HfLwDxloaOtK6wR1hWMUNHWE6wz4gcQoaesK6wRiBlUW9rxQGjrCdYZus5lKsr2v67QU09YV1hn6zgyYi0H4ysYrECwHYysYlMmIUpuMpzFXKxANxkFJlEFYy1MC5aCjxl4+wXfmXiQB4n6bJifpsB1F6ZeP1l9Cg8QSfITOpZNt5JZvPZ2HGr6/lf7iSXO7fbk0ZyyjHysYzPh9AmBVksLu9z+DPndF15PE8dpJ7so27P5Nek64hKNldN7b8txznZE4y125iWWpMXiFVdJXL13CFpPI8VPQ6NKfE7uhv7i279j5s+Zp1uS8UdfRNLUIt1JWWVt/al5HbT7cvVz2RcOri5PxJjOJpnSCKX4SvLi1ZLnYLVWuuseGpZPc1sfLtPV3Mbpx4TVuzjZeMS2uLKhZJK7fNt+mzbNH4ysXMDH6u/oS/r0wDAk+Fr82RvgVdgEpkc+T8hdubKjTtvb7XmA1Pl8PqS/IW0iRjb/LANv1mCn6zJdemDjXHzKCcgJNc/Mil2kciKkaiez5lvsKb5lXAJsG4JT7PgFGWJdiAEmW2LVXn8Aus5/AyovW8JR5A9+fds8AbPe/F3+BUNcH6yL7XYTh5p9lil6zT8gUrS1enJXeafryPlqktp9Ynx2bd2zicXS6VCcnhqKMuz7rfPd3o4bYt1wmnKhtDqTTeRK0MLteL5xd0KPN+HYeMEjZIoAsZbrO1r5bQuqAlluL6gbHW1Rq6MpKWPOLu4pWeWzN/I5cUadFm1JNZWZcKv1Zy8PrL+rkv6/gBsifr0z2281Cb2XKwkIVEa5ks+NvDz8iYvV+BTvuV+0ou/F+uZeKzB+9wS7/AKkSfICJkv6uS3Z67ClTVwLxWB6y5fVK+zzRU6fB5cF9QL3lYmCqK4/QKy3fAKq/rMl+0pq/1Jb1mBGymysHYS3NAFH1mQV3+RCKUo+rMipevTGNvjblZ+QLk1/Tfty8yKuCXF/AmJcfMqMv7V4p/UNrs7s/8EsUprd9S+t5/D5FYXv9eZXen63ksY9c1vw2lvav5v6HBPotLtZpq/j6RyXoJwzxmZt1xmIhjIbFoaC+ycjHblu4YQ4M1vROQP2NDhJcFKYqbNP2HmMjq8vDKUuGWk/E6Or9Ed8UsktivfxJR0TC72R0KSXBeuVzeOuY8s5ZNEJcfj8xmPmZk1/hDIt3Wb7Mvgd4hxk3F63fEifO/iBiWd938kVuHg/4NIZfnuBb9XBcvhxI6zzt68igs/kVbj68ytrazvlxXrvLl3eNvICYezn/AIJhS3gy7L5eskVbksvXiFHbv7CbN3rsBkuN/XYC5Lz9fAguUmtz8ORd3bNW4fUjta9/PeFCKtusrgA5Zen8S03fft4Ex7c182SVRW3vv3d4FX9bAXLbt9dyLTvs4b/qVNb8rcgLUudu0gtxttt4kCgcezu+JV2uPisisS9JkTW/Put8TCiUr714/wABQl2+uYKmuXh/kjl2dxQ1y5X7wXN22pchfWv3rASl3+QEqO+0W0EUyqrDyKUAmyyBbiFgDwlpFosKgFGBaYRqkUFCVuzyKuXd8fAI0LLY7dzt4kxW28M9l8/4EKQSjv2d/wACIdG2/LjssDKouF+928ClG23PPbtKjH0wDvy87eReJWzd35d/EFwa3X5r4gO+9bAD3bd+wvFy8l9eYqHNeN18Ak3v3+toDG+3PwBqpLbs7V8xXiHKHreBdk9i73/BcOz5LmrgY79nz7lzLl63ZEUSd8rcsu34FN+VtuwkameXfe6+ACrJbG29m+wB3ss38bAYrfBkk1ZWW1O/1XgE3s2bO99pRHLctnpgSmvVyOPZfm89nkSb37Fv3+G+wFKa3W+PzIRTiQgnVNrs42KdFefMhDDSsFtq5bdvCwTSvz4L53IQAarstm3YxVyENIrkE1xIQopWLW3MhAISTIQoMnYQhUUWQgVbQcKm70yEEouVXds5BLN8rO24hCAXZNWduN83x7P8Bda0srcCEAGVV71n3K4cW3stv4/MhCBcqyTyVvBcgesbyfzIQKZay293gyRg7X2/C3zIQiJFO23lbhuJKrwflbuIQoii7tWtlfc/W4HDlu29xCAC49+fEGUOC8c+RCBQyh/d5FEIRX//2Q=="/>
          <p:cNvSpPr>
            <a:spLocks noChangeAspect="1" noChangeArrowheads="1"/>
          </p:cNvSpPr>
          <p:nvPr/>
        </p:nvSpPr>
        <p:spPr bwMode="auto">
          <a:xfrm>
            <a:off x="0" y="-15398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data:image/jpeg;base64,/9j/4AAQSkZJRgABAQAAAQABAAD/2wCEAAkGBxESEBAPEBAQEA8PDw8QDw8PDxAPDQ4NFBEWFhQUFBQYHCggGBolHBUUITEhJSkrLi4uFx8zODMsNygtLysBCgoKDg0OFxAQGiwkHCQsLCwsLCwsLCwsLCwsLCwsLCwsLCwsLCwsLCwsLCwsLCwsLCwsLCwsLCwsLCwsLCwsLP/AABEIALcBEwMBEQACEQEDEQH/xAAcAAACAgMBAQAAAAAAAAAAAAACAwAEAQUGBwj/xAA8EAACAQIEBAMGBAQFBQEAAAABAgADEQQFEiExQVFhE3GBBiJCkaGxBxQjMhViwdFScrLh8CQ0gpLxFv/EABsBAAMBAQEBAQAAAAAAAAAAAAABAgMEBQYH/8QAMhEAAgIBAgQEBAYCAwEAAAAAAAECEQMEEgUhMUETMlFxFCJhsYGRocHR8OHxIzNSFf/aAAwDAQACEQMRAD8A16058zZ9cNRJLYyzTWZtiGqJIDkEQhqiSAVoCCAiAMLEIILARnTEBgwAArKsAdELAwRGBjTHYEtACxSaSyWNDxCIXhQUGlSKhNBVLRIEQWjAl4AAzRhRiAyQAgEYBoIhMYBEIxpgBgxjFuYDQh2lDAtAZz6CdDNiwiyGwHIJLENURANUSRDAIgCAiEGFisQwLEIIJCwM6IrETw47CwfDhYWZFOOwAalCwsFkjsASIwIDGBktEIEtHQwkeKhDi20QiKYAHADEADAgIzpiAJEgJsMJCxWZKxAAYxgERjBdYBYm0ZRiAHPos6GzccokAORZLYhoEmwGqIhBiIAxEIYoiEMURCGKIhDAsRNmfDhYrMinCwsz4ULFZDRjsLFNRjsdiatO0pMaZXa0oZlbGAGNMYwYwDDbRUIOnwiYMYAYhBCADUERLCiEMRYCYzTEIwVgOxRSOx2LYWjGgWWAwfCjsLBKwGc2hnQzoHrIYDkksBqmSIYsQhixCGCIA1iEMEQg1MQgtUQqDVoCYQaAqDDRCozeMQupGhop1N5aLK9RZaGZoiDBjGSKxA+HHYBpRibFY2lT2ibE2MFOKxWEFEAGqsRJgrAYaiBIdoCMEQGLIgMAiMZCIALMBk0QsLOWQTpZ1jlEhgOWSIYIgGCIQxZIhqiIQwCIQQiEczj/AGn8PM6OE1DwmTRWvayYip71LfjeygWv8fad+PR79NLL36r2XX+/Q456nbnUO3f3fT+/U6qeedYSmAmEDAQYMQgoCMERgJq0pSY0yrVpy0ykV/EsZVDLSvcSRUCzwCh+HaJksfTUbxEsPwxFYrBNOOx2MCxWSQCADAsQgrQAC8YC2aMqgCYDFseUBh00hYmHpiA5FBOps7ByiQA1RJbAaqybEMURWIaoiEMURCGARCFYyuKVOpVb9tNHdv8AKqkn7Rwi5yUV35EykopyfY86ybIBj8JjMdUDnFV6tR6BBC6Gp3KhDvsSdJv/AIR0vPcz6n4bLjwx8qSv8fX7nlYsCz455H5n0/A6r2G9oPzmHBdl/MUvdrKLgn/C9u/3Bnna/S+Bk5eV9P4OzSZ/Fhz6rqdIBOE6QhAQQgIYoiExgECTLCMDW4prbTSJojV13myRZKOI5RuIUH40mgodh68UkJov06u57iZkNchy1IiaGB4E0NvtEIiwAasQjDNGApjAYBjGA7RjRhE5xDsaBESZgM5JROg7RqCSwGqJLEMWIQ1TJEGDEIMGAgwYhHL/AIl4zw8vdQQDWqU6XC5IvqIHos9DhcN2oT9E2cWvltwv68ir7B5thqGXYda1anTZ2rHS7+836xW9uXL79ZpxDBlyaiThFuq+xnpMsIYY7nXX7nL+xuPGFzZ6QI8GtVq4e4PuEaz4TDlxC27NPQ1uN5tIpd0k/wCTk001j1Dj2ba/g9hBnzR7JmIAxAQaxCDEBGWgI1mY09rzWDNYmlrGdMSysHsZpQDfEk0BmlUsYmgNjTrcPKZNCoeuIk0TQ6lW3iaE0WWrSaI2jaNSJiaHeJETQpnjHQt6sZSQs1rcY6HQdIX3MTEyyqybJIYABeAzlEnQzuHKZLEOWQIKAGQ0QBBoCGK0RNDAYhUcD+Lzfo4UX41ah09bKu/pf6z2eDeefsjy+J+WJ5hPoDxyxl+I8OtSq7/p1adTaxPusDz8pGSO+Eo+qaKhLbJP0Poy8+IPpwliEGIhBrAQxREIO0QhGIpXEpMpM5vH0ipO207McrNkaupedCAKm+0GhhBj0MkC5Rqn3flM2gouIjHgpPoZm2iSxRw733UjzElyQrRZ8Fr77SLRNot0qRktkNojecBCyYxhKgO5hYWJFElr8uUdlXSLtNbcpDZDGxEialSMpISWjKo5lFm7Z2DVBisByXkMQYiAyBAQYEViDVYrEMVZNiOC/F6kfBwr8lq1FJ7soI/0n5T2uCyW+a+iPK4mvli/qeXz6E8cyTAD6Kyi5w+HJvc0KJN+N/DHHvPh83/ZL3f3Ppsfkj7IuBTM7KGIImJj1SKyRy04rJbGChCxbjPgRWLcUswy0Mu3GXDJTNIZDjsbS0kgixE9DHK1Z0GuTEBWtym7i2hWXaGOCnfgOnH7zKWOxnT5VicPUC6rNUK7OVsFYcB3PczknGUeRjNT7dC5WzErdb3PDlYeUySbJWJPmYTFuRcjfrzg0NwQpNbHhz6iPkN0i2ykDl85NmfUp13/APstGiQi5MoqkOoIW25D6yW6JdIvpQtIszswQYALZDCx8hbU47KTB8KFjs5tJ0M7ByyBDVkiGCIA1WTYhgEViCVYrEMVIrEcV+LpAwVIc2xS27Wpvf7ievwXnnk/p+6PN4k/+Ne/8nkU+nPEG4Wg1R0poLvUdUUcLsxsPqZM5KMXJ9EOKcmkj6USnYAdAB22E+Cu3Z9P0MjaMBiP6RCaHq0RI4MIiaDWpAloYGhZNBXisVHJ+1OAN9ajiN516bJXJnZilao4jELaxY6VJNja59BPVi76BLkLNUf414dTv/b1lbfoTuNpkuY+GTuGXhffTfobznz4t3uXF2jbpmiarm/G9gZyvDKi6N/g8dTNM1OhIIP0nLKElKjGUHdB4fFo5IVd/W0Ti11Bwa6hVaZPYecE0JUjK5e5G3zj3CeSKZlMuY+6vAfuJ2v2EalYnkS5s2dHBaRxHpBoweSwXWRZSEsIWUhFQxlIrM8ZdE1QCjnEnQztHKJDENUSWIYsliGrJExiiKxDVEmyRgEQjzT8Zcb/ANrhxx/UrMOxsqfZ59BwLH58nsv3f7HkcTn5Y/ieZz6E8osZfijSrUqwFzSq06gB2BKMGt9JGSG+Eo+qa/MqMtsk/Q+mVcEAixB3HcGfAc0fSmbKYC5i6iCUmUhLVincdI0rHtsn8QDDY2PQx7Gg8OjNHGX47QcROBepVe8hmbQ4NJJoViqYZbG0adMqLpnB+1OVXZWRLbaSQb6mHO3LlPV0uelTZ0bd6ORr0ipseInpxlaMJRpmaNVlvY8RY9COMJJMUW0XcLX33BPkbf0mM4m8GdLgippn9QpTNiOD1NXQqCOfO1rTz58pdOZtT7G3y5qiKCV1ITZWuADtfna3rObIoyfIiSTddy7SxmkkMgBCqSCwU6ieAJ2+sz2X0Zm4WuTL2WY4uxVhYDcC4YceoikttGOXGkrRst9zJu+Zh9AWY9YWNJFV3gapCqlYRlKIh6oPCMpIRaOyhgtFYqOdSdDO0ekhkjVkiGrJEMWIQayRDViJDEQjzj8W8npBVxpqVPGY06C09jTIAY3HMbX67me/wXUTt4UlXN33PJ4jijXiXz6Hl0+jPJNr7LYWjWxlCjiCwo1KgRihCnUR7gvY7FtIPnObVzyY8Mp4+qX+/wBDXBGMsijLoz6EoUlpotNdlRVRQSSQqiwFzudhznxEpOTcn1Z9Go0kkYZ+8ChLVLc7ykh0KeuDsZSiVtKddhy+k1iikUamYldjuPqJssV9B0hlHOSODXEl6e+otqZssLnYPE3mEsDRLxX0NquJUi+q99x2HeYOLRlsdlTH0gy1NJAbQbMbXuBf7gS4SpqzSDao81xWHf8AewNmJsxBsxHG096E49EE4OxaUpTkJQLuHoiYykbRhRvMqAJAIGkWJvwtOLM3Ro1yN7jccXVUCgLoW1xuvMWt5fWckY1zZlDHtbZsKGGDKviKusps29weVxMnKny6GMpNP5XyLGCoCkAAb8bm3Mkf2ilPcZzbmYr4069jZQOHC56mCXIccS2/UVVxnf5RqJSxlCti2PAG/KaqK7mighWHFZj71rSpOC6FNRRfSlaYuRkzJWFgCXHUQ5jo59DOpnWOVpDENUyWIarSSaGBohBgxCoMNEIINEKjzf8AGSqf+jS/u/rtbkW/TA/r859BwJL/AJH7fuePxR+Re/7Hmk+hPJMg23GxHA8wYAd3kH4mV6QWnik/MILDxAdOIA7ng/rY9TPF1PBsc25Yntfp2/wejh4hOPKav7ne5L7S4XGbUatqlrmjUGisOthwb0Jni6jR5tP51y9V0/vueph1WPL5Xz9DYVKTCc6kjqTKlZ2HFZrGikijURydr+U2Tiuo6NfiKigEOTq5ADYG/M/ObwTfToJmtav0+s6FEyss4PMHRtQt3Ui6kdCJnPFGSplpnUZZmVEqCy6S1lIABQHrvvPNy4pp8mU4t9BuIpO96alQvxORp92/wyYyjHmxqlzNBmeCY6UFyBfSN7AX4+s7cORK2W42FhMiqHbQ3qLD5yZ6qK7i+WK5stU8iqAm6EW4zN6pNcmNTh2ZuaGRGwKne245jznK9Q2zN50nzG08Ky3Ujex03/p0kuafMHNPmhdKhV16m1Ejbjwjco1SBuNcjYVK7i1l6d95kkmZKKYFalUa1iALfEBe8akkNOKGJhm2JZeAFtPKJzXYlzXZDBhhyEW5k7xyURJshyCFIfQwsW41uJJHH7WmseZ0RSKJJmprRQQCatmg1VkNiGqsmxBhYrEGBFYg1EQghEIMGIRwH4wYa9HC1R8FWpTP/moI/wBBnucCnU5x9Un+X+zyuKQ+WMvr/fseXKtyAOJIA859I3R4p6FifwqrAfp4qk7cxUR6Yvz3Gr7Twocdx380Gvbn/B6kuFz7SX9/M5rPvZHFYNPErCn4ZOkMtVDdugUkMfQT0NNxDDqHthd+z/0cmbSZMSuXT3NNhXdaiNSLCqGU0yl9eu/u6bc7zsmouLUunc54tpqup9I4NXNKmaoHimmnigcBV0jVb1vPz/I473t6W69j6iF7Vu6mXog8hEpM0TFFAOCj5SrsZp8ZlCMbkEcd7zqhqJJGqdnPZll3hnjcHh1t3nfhz70S4ehVSmZo5Aol9a1gAq2I4txv6TBxvqzUbTxVa9xUcGwHE8BJcMfoG0OnrJuSSetzeS3EtI63JM0soWoNwAAd7N3PecGSCTtHHnwN80b+hocEnieBUcgORMyVVT6nDPdB19xj01FtN7WF7jnCVdiFJvqKZQeIHmZBom10E1FFydr/ACis0i3QkqedoFprsRRAbYYiJYV4E0YDQHQFWtbeNFRhZpsbimJ3Nx05TohFHVCCRWNbtL2l0a9Kk2aNKLCVZDQqHLUkNE0MV5NCoMNEKggwiFQQMQqCvADS+2WXfmMDXpgXYJ4lPrrp+8APOxHrOvQZvC1EJduj/E5tXi8TDJfj+R4bRazKTwDAnyvPtZK00fMLqj3lPaPCNSqV1xNNqdEXqEN7yg8Pd43PAdTPh3o86nGDg7fQ+pWpwuLkpKkeT51j8RmuLtSpuwAK0aI3FOlfdmPAE7XPkOQn1OnxYtBg+d+79X/eh4ObJPVZflXsj0D2O9i6eDtWq6auKts3GnR6hL8T/N8rb38HX8TlqPkhyh+r9/4PW0mhjh+aXOX2Ot8SeVR3UQVfOFD2kLwCitiLzSLKRosZQJYluX/LTuxzSXI1odl2A1EXXbraZ5c1LkwdI2gypOYuJzePIjeWlyukfht5SPGn6mbytDaeTU+VwYnmkQ9Q0brAez6W3ufLaOEZ5HyOHNrpLob/AAmWKgso79Z6mLh0q3HmZNTKb5icZh7cpw6jE4Poa4slmnrEgzjs7400V2YxGqSBLQKoxqgFE1QCgSxgVQJJjHQqtextxjRUas1xw3Nptv8AQ23eglqW/GUpFnOriu89F4yrGLi+8nwx2MXGyXiDkNXHSHiDkMGYCLwWKkGMxXrJ8FioMY9esXgsNpP4gOsPBYbRi40GT4TFsPCsxohK1Wmt9KVaiLfjpViBf5T7bFJyhGT7pHxuWOycors2izkOVNiay0gdK/uqPa+imOJ8+Q85nqc6wY3J9ey+pppdPLPkUF+PsewZSmHwtPw6CBF+I299z1ZuZnyWd5c8t03f7ex9Ti00MUdsEXRm6zH4eRpsGrmKGS8MkGwYMUvWT4bDayHECLYw2sn5gR7GG1mQ69vlFTCmMFYdZO0W0NcR3i2htHU60loiUC9Qrb8pBzzgdFlmJBE69Jm2S5o8nUYmjdK4tPscOqxPHbdHnOLs1mZY2mo3YfefN8Q1WOcmos7NPgnLojnMTjkJvqE8imetjwzXYoVceo5iUoNnTHCxQzBTzEfhsvwiHGjqIbGHhkGLHURbGGwycT3htFsFtio9hWwU+LlLGNQE1MZ1lrGWolVsYJp4TK2nFjET2thh4gXjxbB7zIrmLYG8IYkxbEPeT8yYbA3k/MGGwW8grnrDYg3BCsesNqHuDGJPUyfDQ9xw/tbRtiCwAAqKG2FgW4H12v6z2tDK8Veh85xOG3Na7qzeexlI06LMRY1XuDzamALely04uISU8iXp9z0eFY3DE5NdX+h0Hikzg2nqWECesXIY1L9ZLopFpKh6zFooMYi0nYBk4ztDwgB/Nx+GBkYmGwBtPFSHjAspjj1mTxBtRYp5iesh4SXjTL1DN2G4Yj1mTxGUtNB9i3/+hc/GRyicJeph8DjXY1+MzEm9zf1vKhiOmGKMVyNTXxfedUMZrVFN8Wes3WNCsymLt8XGJ47C0MbFjkbmSsbC0Y/P24R+CLkYOZHrDwELkCcy7x+AFoU+Zd5awC3Ir1MxM0WEW8ScdL8IW80oadlHGmGGiodhhoqKQQMQzMQzIEB0EFk2OggsVlUFaKx0aD2ww16aVB8DWP8Alb/cD5zv0M6k4+p5fFcV44z9H9zYZA18NRP8pHyYj+k59TyyyOrRc8EH9DYhrTno67GJWkuJSZZp1hMpRLTLCVBM2izJcQpgTYw6AZFIRbmFGDTj3BQSpE2OiWisDOowpCD8YydqCzH5mPwwsB8TKWMLKtStNYxJbENVmiiQ2LNSVtIsE1o9otwJr949gt4JxEewneCa0e0W8BqkraLcBqJjpE22TS3SFodSKqmasyQYMkoMRFIMSSggYhiquNpIdLVEU7bFhfftLWKclaRnLPjg6lJJlhXvuNxytM2jZOwamJVf3Mq+bAf84iNQb6ImWWMfM0gKOYU2BZaiEA2J1AWPrHLDOLpomGoxyVqSoqZ1jKRoVVLobrYAMCdZ3XbzF5rp8c1ki0v73MNXmxPDNNrp+vYV7J4oNR8P4qZO38rEkH5kytdjaybuzI4XlUsWzuv3N7pnDZ6dBBBFY1EYoktlpBhpNDC8QRUIYjyWikOV5DRQwGSMIGSBkwJYBNpSJK71JokIr1as0jEVimrS1EW4U9WWokOQlqspRM3IA1JSRLkAakqiHIHXHQrM3HWIfIIBesVspKI1UX/hkNs0UYhimsW5lKEQvDXr9YtzK2RNIrztaPMUhqvJo0Ug/E5nYdTFRW6uZW/i9G5HiDbsbfPnNPh8noY/GYbrcVcwz9V2pWdubfCP7zXFpG+c+Rz6jiMY8sfNnNO1ySeJJJ8zPQSpUeM3bst0c1rKFVXIVLWWwtboesylgxyttdTohq80UkpckVq9YuzOxuzG5mkYqKSRjObnJyl1YuUQSAD8Ji3pEtTbSSLEgA7evlInjjNVJGuLNPE7g6Z0eW+0iimBWZjUBNyF4jlwnnZtE3L5FyPY0/E4qCWV/N7G3w2ZLUXWhutyNxbcTkngcHTPQx6mOSO6PQZ+Zk7C/FMjEQ2D8QNa8lxKUxoxHeTsL3jVxHeQ4FqQa4rvJeMe4YuJkuBVhribyXCgsFq5MaikAh600USGypWr7zWMTGUhDVpoombkLarKUSHIWasqiGwdcdCJqjETWIqGZ1woLMipFQ9wYrRbSlMIV4thSyGfHi2FeIcdWzR2XTbSdrsDY/7T2I4Ip2fNz1cpRrp9RdPMaobVqJNrWbcW8pTwwaqjOOpyRldmcbmT1AFNgotcDgx6mLHhjB2is2qnlVPoU5scxIASAEgBIASAEgBIASAGxwGaGkmgKG94tubch/ac+XAskrs7MGreKO1K+ZaOfnlT2ufi5fKZfBr1N3xJ/wDn9QKmfuR7qhTzN7ylo492TLiM2uSoSM5q+Ial/hsEJOgd7X4y/hobdpmtdlU9/wCnYfmGciogQAi9tXThuBvM8Wm2Ss11GuWWG1L3KeBx7U2JDEjQy2ubbjby3tNsuGM1VHNg1MsUm0+zQlMW4cVNTFxvqubk95bxxcdtcjOOaanvvmdFS9p0NtSsp52sRxnmy0El0Z7UOLQfmTQdX2nRdOgF7/u4rp+fGKOgk7vkOfFoRrarBp+2bKdqII7ub/aN8LT6y/Qy/wDsvtD9f8BU/aZH3dTTP/svzieglHyuzWHFYS8yp/mBVzqle2q+/GxtKjpZ10FLX4rqwXzana+u/YA3jWnn6EvW4quxIzimeZHmD/SV8NNGa12N9wWzlN/3HuBxlLSyJeux/UWudi+6kDrcE/KU9K/UhcQjfNEfOxvpUnoTYC8FpX3YS4guyEUs6cfuAby2MuWlj2Moa+a8yssnO0/wtw7cekz+Fl6m74hD0YSZ0h4hh5gH7RPSyGtfjfW0ZOc0/wCbztsIvhpjeux/UZ/FKdr6uV+d4vh5+hfxmP1A/jFPqfkY/hpE/HYznp6B4xIASAEgBIASAEgBIASAEgBIASAEgBIASAEgBIASAEgBIASAEgBIASAEgBIASAEgBIASAEgBIASAEgBIASAEgBIASAEgBIASAEgBIASAEgBIASAEgBIASAEgBIASAEgBIASAEgBIASAEgBIASAEgBIASAEgBIASAEgB//9k="/>
          <p:cNvSpPr>
            <a:spLocks noChangeAspect="1" noChangeArrowheads="1"/>
          </p:cNvSpPr>
          <p:nvPr/>
        </p:nvSpPr>
        <p:spPr bwMode="auto">
          <a:xfrm>
            <a:off x="0" y="-839788"/>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2" name="Picture 8" descr="http://crossfitwc.com/wp-content/uploads/2013/03/yoga.jpg"/>
          <p:cNvPicPr>
            <a:picLocks noChangeAspect="1" noChangeArrowheads="1"/>
          </p:cNvPicPr>
          <p:nvPr/>
        </p:nvPicPr>
        <p:blipFill>
          <a:blip r:embed="rId2" cstate="print"/>
          <a:srcRect/>
          <a:stretch>
            <a:fillRect/>
          </a:stretch>
        </p:blipFill>
        <p:spPr bwMode="auto">
          <a:xfrm>
            <a:off x="0" y="0"/>
            <a:ext cx="4572000" cy="3048001"/>
          </a:xfrm>
          <a:prstGeom prst="rect">
            <a:avLst/>
          </a:prstGeom>
          <a:noFill/>
        </p:spPr>
      </p:pic>
      <p:pic>
        <p:nvPicPr>
          <p:cNvPr id="1034" name="Picture 10" descr="http://t1.gstatic.com/images?q=tbn:ANd9GcT2bHH7BPBqYB8U7vknywLidnf1bN-z2opyMuAqpVB617kBdqNW"/>
          <p:cNvPicPr>
            <a:picLocks noChangeAspect="1" noChangeArrowheads="1"/>
          </p:cNvPicPr>
          <p:nvPr/>
        </p:nvPicPr>
        <p:blipFill>
          <a:blip r:embed="rId3" cstate="print"/>
          <a:srcRect/>
          <a:stretch>
            <a:fillRect/>
          </a:stretch>
        </p:blipFill>
        <p:spPr bwMode="auto">
          <a:xfrm>
            <a:off x="4540325" y="0"/>
            <a:ext cx="4603676" cy="3048000"/>
          </a:xfrm>
          <a:prstGeom prst="rect">
            <a:avLst/>
          </a:prstGeom>
          <a:noFill/>
        </p:spPr>
      </p:pic>
      <p:pic>
        <p:nvPicPr>
          <p:cNvPr id="1036" name="Picture 12" descr="http://t2.gstatic.com/images?q=tbn:ANd9GcTX7G_ZBeynCRQEBAR8qOV1c1kwIaPN2LhGk9U7ntDSHqS2uVWO"/>
          <p:cNvPicPr>
            <a:picLocks noChangeAspect="1" noChangeArrowheads="1"/>
          </p:cNvPicPr>
          <p:nvPr/>
        </p:nvPicPr>
        <p:blipFill>
          <a:blip r:embed="rId4" cstate="print"/>
          <a:srcRect/>
          <a:stretch>
            <a:fillRect/>
          </a:stretch>
        </p:blipFill>
        <p:spPr bwMode="auto">
          <a:xfrm>
            <a:off x="0" y="3126697"/>
            <a:ext cx="4419600" cy="373130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130425"/>
            <a:ext cx="8686800" cy="1470025"/>
          </a:xfrm>
        </p:spPr>
        <p:txBody>
          <a:bodyPr>
            <a:noAutofit/>
          </a:bodyPr>
          <a:lstStyle/>
          <a:p>
            <a:r>
              <a:rPr lang="en-US" sz="41300" dirty="0" smtClean="0">
                <a:latin typeface="Amienne" pitchFamily="82" charset="0"/>
              </a:rPr>
              <a:t>Rules</a:t>
            </a:r>
            <a:r>
              <a:rPr lang="en-US" sz="28700" dirty="0" smtClean="0"/>
              <a:t> </a:t>
            </a:r>
            <a:endParaRPr lang="en-US" sz="28700" dirty="0"/>
          </a:p>
        </p:txBody>
      </p:sp>
      <p:sp>
        <p:nvSpPr>
          <p:cNvPr id="2050" name="AutoShape 2" descr="data:image/jpeg;base64,/9j/4AAQSkZJRgABAQAAAQABAAD/2wCEAAkGBhQSEBUUDxIVFBQVFRQVFRUWFBQVFBQUFBUVFBQUFBQXHCYeFxkjGRQUHy8gIycpLCwsFR4xNTAqNSYrLCkBCQoKDgwOFA8PGikcHRw1KSwpKSkpKSkpLCwpKSkpKSkpKSkpKSksKSkpLCkpKSkpKSksKSkpKSkpKSksNSwsLP/AABEIALcBFAMBIgACEQEDEQH/xAAcAAACAwEBAQEAAAAAAAAAAAACAwABBAUHBgj/xABBEAACAQICBgcFBwMDAwUAAAAAAQIDERIhBAUxQVFhBhNxgZGh8AdSscHRFCIjMnKC4UJi8VOT0hUXkggWJDND/8QAGgEBAQEBAQEBAAAAAAAAAAAAAAECAwQFBv/EACgRAQACAgEDAwMFAQAAAAAAAAABEQIDEgQTMSEiQQVRYTJCkaHRFP/aAAwDAQACEQMRAD8A5qQSiGoBqJ+lfELUQlAYohKBQtQLURqgEoBCsBeAcoBKASyMBeAfgLwAtnwF4DR1ZMALZ8BWA04CdWC2bAVgNDgU4Cy2fAC4GlwBcCls7gC4GhwBcAts7iC4mhxBcQts7iC4mhwBcQM7iU0PcQHEi2S4guI5xBcSLZTQNhziC4kUpoFoa0C4kUtoFoY0U0RSrFhYSEW3bUQ1AOMQ1E284FAJQGxiGoCyylTCVMeqYyNMlozqkEqRqjSDVEWjIqISom1UQ1QM8hg6kvqToLRzl6911T0Xq+s21akacVdKyb+9N3/pinn2ok7Ij1lYiZmoH1JOpOk9GBejl5o5rpAOkdJ0BcqBeQ57pgumb5URbomrGJwAcDZKkA6ZbW2RwBcDU6YDgLLZXABwNTgA4C1tmcQXA0uADgW1tncQHE0OALgRWdxBcRziC4hSXEFxHOILRFJcQWhziA4mVsuxA8JQafQKIyMA4wGRgS3nBGA2NMZGmNjTMzkhcaY2NMbGmNhSMzkFRpDo0h0KQ6FIxOa0zxojY0TRGkZtZ62oaNG+k1oUluUpLE/0x/NLuRynY1GMyNUTxLp3rWNbWVRSbw05Roxd8kqcvxJeLn4n2OvvbBSinHQKbqT2KdSNofthfFJ9tu8+R0f2dawr0amkOjK7lGapytGpWxObnJQeaavezte7tc823by9Ie3Rq4Tyy9HtnU8O4p0Dz3ox7UFRjHR9Y05wnTSh1mF4ko5Lrab+8na2avfgeh6t1nR0iOLRqsKq34ZJtfqjtj3pHbHdEvLnpyx8lSoCpUDpukKlSOsbHOnNlREyonTlSEzpHSM2XOlSFSpHRlSFSpG4yHPlTFypm+VMVKma5DE6YtwNsqYqVM1YyOADgapUwHAtqyuAtwNTgA4C1ZXEFxNLgLlAWrO4gOJocQXElqzuILiaHABxI0RhLGOJAPpYwGxgMjTGxpnmnNzBGmOjTDhTHwpGJzSi4Ux8KQcKY+FI55bGoxBCmJ1tp8dG0epXmpONKLk1G2Jpbld23nRp0TJ0k1S6+g6RSj+adGpGP6sLcV4pHmz3RDvhquXjfSH2vaTWvHRktGhxTxVWv1tWj+1J8zldFOhela0quULqF/xNIqNtJ7WrvOc+S72tp83QhFzj1l8OKOO35sN1itztc/WuqNW0Vo1JaIoqhgi6WC+FwavFprbe97vN3zzPD1PUTrr8vqYa8cY9sPmtR9AdE1dRc4RvUgryrzSdS+/DlaC5LvufD6y9tbpV7U4Rr00/vfd6ttb7NSklLnazvsRXtr6W1KUlodGo1GUFKqsm7NvDHHZS3O/Kx5DGlfeZ0XnHOflJxifL9LvVWga70WNVRVRNWU192vRlbODks4tX/K7xeTs00zyTpf0H0rVFVVqU5yo3tDSKd4Sg3shVw/lflLyXQ9hOtp0tY/Z0/wAOvCeKO7FCDnGXbaLXez3/AE3V0KsJQqRU4TTjKMleMovamjns35as6nw1GEU8J6M+2OUbQ1hDrI7OuppKa5zhkpdqs+TPUNX6dT0ilGro81OnK9pK+52aaeaaaasz86dKdWUtH0/SKOjzcqVOrOEG83ZPNX32d4334bnvns10Jx1Tot1ZyhKfdOpOcX3ppnvjdURP3eXbojzi6c6YmVM6U6AidE9OO14ctcw58qYmVI6EqQuVM7xscphzpUxUqZ0ZUhUqRuM2XOlTFypHQlSFypm+Y58qQuVM3ypipQNc1YZUxbpm6UBUoGuYxuAuVM2SgLlAvJWNwAcDW4C5RHJWVxBcDRKIDRLUjAQbYgtX1sKQ6FIKMR0UfGne6dtUKQ6FMkUOgjll1DcalwpGmnRApmimeXZ1LvhqHTpGqlTExNNI+Vv6qXu164h+Y/aR0e+x6zr00rQnLrqXDBVvKy5KWKP7T1j2B69dbQqujzld6PP7t9qpVbyS7FNVPFC/bp0W6/RI6VTV56O7TttdGbV3+2Vn2SkeJ6i19X0PSI1dFm4Tzi/dnB/mhNb4v5JqzSZ9PVnHUaInzMHiWv2jadKtrXSpTa/+6cVZ3SVN9XFX35RR87HJnqkdRat0jV1XTKk+pq9bK1GM05QfW4sCi85rq2rN7eW/yycc87o76c7xqqoyh957G9X1autqEqOSpOVSpLcqeFxkn+rEo/uPf+nuuXomrdJrwdpwptQfCpNqnB90pJ9x8T/6fdCpR0GtWS/EdV05ybyUIRjKNuH5232HyPth9o/2yf2XRpf/ABoSvKS//apF5P8AQt3F58LWYjPynh5voGgyrVoUoZzqzjCPOU5KKv3s/WuiaBGjSp0oflpwhTj+mEVFeSPDPYf0a6/TnpE1+Ho0brg6s04wXcscu1RPfah8zr+o47McY+G8cbhjqRM1Sma5iJG9PVPPs1sc4iJo2TRnnE+lhveLLWzyQqSHyiKkj0xucZwZ5oVJGiURUonSNsMcJZpIXJGiURUom42wnFnkhckPn27dnPsFyRrunEiURUoj5ICSL3V4kSiLlEfJCpF7hREoi3EdJi2y9xaLcSF3IO4tGw6ZSvnCNuGfxua6PTRf1U/CX1R8C6N/65eRFo398vI8U9NjPw9j0WPTWG+Nl+pfQYun2j8X5Hmv2Je8/Iv7AvefkYno8JXk9N/7i6Mt832R+rFf906Sdo0ZyXFyivLM84WgL3n4IOOhr3n4HOeg1fN/y3Gyno0faut2jP8A3F/xNUPajfKOj2e5updLuUfmeZx0Ze8/AfTy/q8jll9M0z+3+5/1rvZfd6lT6VOtBwqKDjKLjKOHKUZK0k77mm0eCa+1J9l0mpSzaUvw2/6qbzg+22T5pn3Gj6ylHYzjdM63XKnNpXjeDfFP7y81LxOenpM9Gc1+mXTuxlFPkcPwAdBSVuGf8DpxKR6SzdH0ucKbpxnJQvdxTeFytbE47G7ZXFVI3LhE6uoKKek03JYoxeNrc8OaT5XsK+Y8k5PcfZzo1PQtXUqc041JrrauWeOpZ2f6Y4Y/tPqvt0JflnF32Wav4HktbpLJ7vP+DHV1zJ7T4uf0vftynLOamW/+jCPD1rTdaUqSvVqRj2vPw2nz+u+nFGnD8FqrN7Er4Vzk9/YvI86q6W5bzLUTe9Hs0/S+FTlMy5Z74y8OwumukRrdY6jkr5w/oa91R3du07dD2l02/wASlOKvk01PLi1ZeVz4WejN/wBSFvQX7y8D6M9NjPw48oelvp3on+q/9up/xMq9oWiNXbmne1sDvt25ZW37d5509XP3l4MF6sfvLwYjpYj5lLh6nV6VaKld6RTzV8nd+CzRzp9PdFva89u3A7du29u487erJe8vMp6sl7y8zUdPXzKe16ZPpToqjfr4WfC7ffFK670fNa26fXy0aNv75pN/tjsXf4Hyr1XL3l5/QF6rl70fP6G8dNfkrFNI0+c5YpzlKW27bbXZw7jR/wC4tI/15/8AkZnqufvR8/oV/wBKn70fP6HXi17XY0HppVhlUtUXPKXdJfNHWj01oPapr9qdvBnx71XPjHz+hT1XPjHxf0JODM44y+or9N4XtGnJri2llyWYuXTWn/pz55xy+p8y9VT4x8X9CnqqfGPi/oOBwwfTVOmFLdGT7kvmY63TFW+7DPm8jhvVc+MfF/QF6rn/AG+L+g4yvDB1H0qnz8IlHL/6XP8At8X9CFqV44OqphYzPiCxHZg/rC1UEY/WX1Lx+vTAephdYZ1L16ZeII0dYWqnMz4+RXWChq60RrGWKlLln4MpTKqu8X2P4dpnKPSVjy+aqSzBxBTBPmS9Y4SzO5qOP5pdkfm/kcOKO9q3Kmubb+XyO+iLyc9nh0+tK64zuYLqdh7aedp6wnWGOU3dWatvWbb7HfLwDxloaOtK6wR1hWMUNHWE6wz4gcQoaesK6wRiBlUW9rxQGjrCdYZus5lKsr2v67QU09YV1hn6zgyYi0H4ysYrECwHYysYlMmIUpuMpzFXKxANxkFJlEFYy1MC5aCjxl4+wXfmXiQB4n6bJifpsB1F6ZeP1l9Cg8QSfITOpZNt5JZvPZ2HGr6/lf7iSXO7fbk0ZyyjHysYzPh9AmBVksLu9z+DPndF15PE8dpJ7so27P5Nek64hKNldN7b8txznZE4y125iWWpMXiFVdJXL13CFpPI8VPQ6NKfE7uhv7i279j5s+Zp1uS8UdfRNLUIt1JWWVt/al5HbT7cvVz2RcOri5PxJjOJpnSCKX4SvLi1ZLnYLVWuuseGpZPc1sfLtPV3Mbpx4TVuzjZeMS2uLKhZJK7fNt+mzbNH4ysXMDH6u/oS/r0wDAk+Fr82RvgVdgEpkc+T8hdubKjTtvb7XmA1Pl8PqS/IW0iRjb/LANv1mCn6zJdemDjXHzKCcgJNc/Mil2kciKkaiez5lvsKb5lXAJsG4JT7PgFGWJdiAEmW2LVXn8Aus5/AyovW8JR5A9+fds8AbPe/F3+BUNcH6yL7XYTh5p9lil6zT8gUrS1enJXeafryPlqktp9Ynx2bd2zicXS6VCcnhqKMuz7rfPd3o4bYt1wmnKhtDqTTeRK0MLteL5xd0KPN+HYeMEjZIoAsZbrO1r5bQuqAlluL6gbHW1Rq6MpKWPOLu4pWeWzN/I5cUadFm1JNZWZcKv1Zy8PrL+rkv6/gBsifr0z2281Cb2XKwkIVEa5ks+NvDz8iYvV+BTvuV+0ou/F+uZeKzB+9wS7/AKkSfICJkv6uS3Z67ClTVwLxWB6y5fVK+zzRU6fB5cF9QL3lYmCqK4/QKy3fAKq/rMl+0pq/1Jb1mBGymysHYS3NAFH1mQV3+RCKUo+rMipevTGNvjblZ+QLk1/Tfty8yKuCXF/AmJcfMqMv7V4p/UNrs7s/8EsUprd9S+t5/D5FYXv9eZXen63ksY9c1vw2lvav5v6HBPotLtZpq/j6RyXoJwzxmZt1xmIhjIbFoaC+ycjHblu4YQ4M1vROQP2NDhJcFKYqbNP2HmMjq8vDKUuGWk/E6Or9Ed8UsktivfxJR0TC72R0KSXBeuVzeOuY8s5ZNEJcfj8xmPmZk1/hDIt3Wb7Mvgd4hxk3F63fEifO/iBiWd938kVuHg/4NIZfnuBb9XBcvhxI6zzt68igs/kVbj68ytrazvlxXrvLl3eNvICYezn/AIJhS3gy7L5eskVbksvXiFHbv7CbN3rsBkuN/XYC5Lz9fAguUmtz8ORd3bNW4fUjta9/PeFCKtusrgA5Zen8S03fft4Ex7c182SVRW3vv3d4FX9bAXLbt9dyLTvs4b/qVNb8rcgLUudu0gtxttt4kCgcezu+JV2uPisisS9JkTW/Put8TCiUr714/wABQl2+uYKmuXh/kjl2dxQ1y5X7wXN22pchfWv3rASl3+QEqO+0W0EUyqrDyKUAmyyBbiFgDwlpFosKgFGBaYRqkUFCVuzyKuXd8fAI0LLY7dzt4kxW28M9l8/4EKQSjv2d/wACIdG2/LjssDKouF+928ClG23PPbtKjH0wDvy87eReJWzd35d/EFwa3X5r4gO+9bAD3bd+wvFy8l9eYqHNeN18Ak3v3+toDG+3PwBqpLbs7V8xXiHKHreBdk9i73/BcOz5LmrgY79nz7lzLl63ZEUSd8rcsu34FN+VtuwkameXfe6+ACrJbG29m+wB3ss38bAYrfBkk1ZWW1O/1XgE3s2bO99pRHLctnpgSmvVyOPZfm89nkSb37Fv3+G+wFKa3W+PzIRTiQgnVNrs42KdFefMhDDSsFtq5bdvCwTSvz4L53IQAarstm3YxVyENIrkE1xIQopWLW3MhAISTIQoMnYQhUUWQgVbQcKm70yEEouVXds5BLN8rO24hCAXZNWduN83x7P8Bda0srcCEAGVV71n3K4cW3stv4/MhCBcqyTyVvBcgesbyfzIQKZay293gyRg7X2/C3zIQiJFO23lbhuJKrwflbuIQoii7tWtlfc/W4HDlu29xCAC49+fEGUOC8c+RCBQyh/d5FEIRX//2Q=="/>
          <p:cNvSpPr>
            <a:spLocks noChangeAspect="1" noChangeArrowheads="1"/>
          </p:cNvSpPr>
          <p:nvPr/>
        </p:nvSpPr>
        <p:spPr bwMode="auto">
          <a:xfrm>
            <a:off x="0" y="-15398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15400" cy="6278562"/>
          </a:xfrm>
        </p:spPr>
        <p:txBody>
          <a:bodyPr>
            <a:normAutofit/>
          </a:bodyPr>
          <a:lstStyle/>
          <a:p>
            <a:r>
              <a:rPr lang="en-US" sz="3200" b="1" dirty="0" smtClean="0">
                <a:latin typeface="Amienne" pitchFamily="82" charset="0"/>
              </a:rPr>
              <a:t>1</a:t>
            </a:r>
            <a:r>
              <a:rPr lang="en-US" sz="2000" b="1" dirty="0" smtClean="0">
                <a:latin typeface="Amienne" pitchFamily="82" charset="0"/>
              </a:rPr>
              <a:t>) </a:t>
            </a:r>
            <a:r>
              <a:rPr lang="en-US" sz="3200" b="1" dirty="0" smtClean="0">
                <a:latin typeface="Amienne" pitchFamily="82" charset="0"/>
              </a:rPr>
              <a:t>Should be practiced on an empty stomach: in case you ate, wait for at least 3 hours before practicing. </a:t>
            </a:r>
            <a:br>
              <a:rPr lang="en-US" sz="3200" b="1" dirty="0" smtClean="0">
                <a:latin typeface="Amienne" pitchFamily="82" charset="0"/>
              </a:rPr>
            </a:br>
            <a:r>
              <a:rPr lang="en-US" sz="3200" b="1" dirty="0" smtClean="0">
                <a:latin typeface="Amienne" pitchFamily="82" charset="0"/>
              </a:rPr>
              <a:t>2) relax for 10 seconds at least after each yoga exercise. Do not exert! </a:t>
            </a:r>
            <a:br>
              <a:rPr lang="en-US" sz="3200" b="1" dirty="0" smtClean="0">
                <a:latin typeface="Amienne" pitchFamily="82" charset="0"/>
              </a:rPr>
            </a:br>
            <a:r>
              <a:rPr lang="en-US" sz="3200" b="1" dirty="0" smtClean="0">
                <a:latin typeface="Amienne" pitchFamily="82" charset="0"/>
              </a:rPr>
              <a:t>3) avoid excessive intake of tea or coffee when you are doing yoga.</a:t>
            </a:r>
            <a:br>
              <a:rPr lang="en-US" sz="3200" b="1" dirty="0" smtClean="0">
                <a:latin typeface="Amienne" pitchFamily="82" charset="0"/>
              </a:rPr>
            </a:br>
            <a:r>
              <a:rPr lang="en-US" sz="3200" b="1" dirty="0" smtClean="0">
                <a:latin typeface="Amienne" pitchFamily="82" charset="0"/>
              </a:rPr>
              <a:t>4) wear loose and comfortable clothes.</a:t>
            </a:r>
            <a:br>
              <a:rPr lang="en-US" sz="3200" b="1" dirty="0" smtClean="0">
                <a:latin typeface="Amienne" pitchFamily="82" charset="0"/>
              </a:rPr>
            </a:br>
            <a:r>
              <a:rPr lang="en-US" sz="3200" b="1" dirty="0" smtClean="0">
                <a:latin typeface="Amienne" pitchFamily="82" charset="0"/>
              </a:rPr>
              <a:t>5) begin with easy poses, thereafter you can advance to tough ones.</a:t>
            </a:r>
            <a:br>
              <a:rPr lang="en-US" sz="3200" b="1" dirty="0" smtClean="0">
                <a:latin typeface="Amienne" pitchFamily="82" charset="0"/>
              </a:rPr>
            </a:br>
            <a:r>
              <a:rPr lang="en-US" sz="3200" b="1" dirty="0" smtClean="0">
                <a:latin typeface="Amienne" pitchFamily="82" charset="0"/>
              </a:rPr>
              <a:t>6) do not practice yoga on bare ground, use thin yoga mat or thick bed sheet.</a:t>
            </a:r>
            <a:br>
              <a:rPr lang="en-US" sz="3200" b="1" dirty="0" smtClean="0">
                <a:latin typeface="Amienne" pitchFamily="82" charset="0"/>
              </a:rPr>
            </a:br>
            <a:r>
              <a:rPr lang="en-US" sz="3200" b="1" dirty="0" smtClean="0">
                <a:latin typeface="Amienne" pitchFamily="82" charset="0"/>
              </a:rPr>
              <a:t>7) before you start, clean your bowels and bladder: clean your nostrils and throat. </a:t>
            </a:r>
            <a:br>
              <a:rPr lang="en-US" sz="3200" b="1" dirty="0" smtClean="0">
                <a:latin typeface="Amienne" pitchFamily="82" charset="0"/>
              </a:rPr>
            </a:br>
            <a:r>
              <a:rPr lang="en-US" sz="3200" b="1" dirty="0" smtClean="0">
                <a:latin typeface="Amienne" pitchFamily="82" charset="0"/>
              </a:rPr>
              <a:t>8) women should not practice during menstruation.</a:t>
            </a:r>
            <a:br>
              <a:rPr lang="en-US" sz="3200" b="1" dirty="0" smtClean="0">
                <a:latin typeface="Amienne" pitchFamily="82" charset="0"/>
              </a:rPr>
            </a:br>
            <a:r>
              <a:rPr lang="en-US" sz="3200" b="1" dirty="0" smtClean="0">
                <a:latin typeface="Amienne" pitchFamily="82" charset="0"/>
              </a:rPr>
              <a:t>9) food should be taken after ½ hours after.</a:t>
            </a:r>
            <a:br>
              <a:rPr lang="en-US" sz="3200" b="1" dirty="0" smtClean="0">
                <a:latin typeface="Amienne" pitchFamily="82" charset="0"/>
              </a:rPr>
            </a:br>
            <a:r>
              <a:rPr lang="en-US" sz="3200" b="1" dirty="0" smtClean="0">
                <a:latin typeface="Amienne" pitchFamily="82" charset="0"/>
              </a:rPr>
              <a:t>10) its normal to exhale while bending forward and inhale while moving backwards.</a:t>
            </a:r>
            <a:br>
              <a:rPr lang="en-US" sz="3200" b="1" dirty="0" smtClean="0">
                <a:latin typeface="Amienne" pitchFamily="82" charset="0"/>
              </a:rPr>
            </a:br>
            <a:r>
              <a:rPr lang="en-US" sz="3200" b="1" dirty="0" smtClean="0">
                <a:latin typeface="Amienne" pitchFamily="82" charset="0"/>
              </a:rPr>
              <a:t>11) most appropriate time is in the morning. Time when the mind is calm, composed, and fresh. </a:t>
            </a:r>
            <a:endParaRPr lang="en-US" b="1" dirty="0">
              <a:latin typeface="Amienne" pitchFamily="82"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3600"/>
            <a:ext cx="8610600" cy="1470025"/>
          </a:xfrm>
        </p:spPr>
        <p:txBody>
          <a:bodyPr>
            <a:noAutofit/>
          </a:bodyPr>
          <a:lstStyle/>
          <a:p>
            <a:r>
              <a:rPr lang="en-US" sz="19900" dirty="0" smtClean="0">
                <a:latin typeface="Amienne" pitchFamily="82" charset="0"/>
              </a:rPr>
              <a:t>Regulations</a:t>
            </a:r>
            <a:endParaRPr lang="en-US" sz="19900" dirty="0">
              <a:latin typeface="Amienne" pitchFamily="82"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858000"/>
          </a:xfrm>
        </p:spPr>
        <p:txBody>
          <a:bodyPr>
            <a:normAutofit/>
          </a:bodyPr>
          <a:lstStyle/>
          <a:p>
            <a:r>
              <a:rPr lang="en-US" b="1" dirty="0" smtClean="0">
                <a:latin typeface="Amienne" pitchFamily="82" charset="0"/>
              </a:rPr>
              <a:t>1) Eligibility</a:t>
            </a:r>
            <a:br>
              <a:rPr lang="en-US" b="1" dirty="0" smtClean="0">
                <a:latin typeface="Amienne" pitchFamily="82" charset="0"/>
              </a:rPr>
            </a:br>
            <a:r>
              <a:rPr lang="en-US" b="1" dirty="0" smtClean="0">
                <a:latin typeface="Amienne" pitchFamily="82" charset="0"/>
              </a:rPr>
              <a:t>2) Proof of age</a:t>
            </a:r>
            <a:br>
              <a:rPr lang="en-US" b="1" dirty="0" smtClean="0">
                <a:latin typeface="Amienne" pitchFamily="82" charset="0"/>
              </a:rPr>
            </a:br>
            <a:r>
              <a:rPr lang="en-US" b="1" dirty="0" smtClean="0">
                <a:latin typeface="Amienne" pitchFamily="82" charset="0"/>
              </a:rPr>
              <a:t>3) Prohibition</a:t>
            </a:r>
            <a:br>
              <a:rPr lang="en-US" b="1" dirty="0" smtClean="0">
                <a:latin typeface="Amienne" pitchFamily="82" charset="0"/>
              </a:rPr>
            </a:br>
            <a:r>
              <a:rPr lang="en-US" b="1" dirty="0" smtClean="0">
                <a:latin typeface="Amienne" pitchFamily="82" charset="0"/>
              </a:rPr>
              <a:t>4) Entry</a:t>
            </a:r>
            <a:br>
              <a:rPr lang="en-US" b="1" dirty="0" smtClean="0">
                <a:latin typeface="Amienne" pitchFamily="82" charset="0"/>
              </a:rPr>
            </a:br>
            <a:r>
              <a:rPr lang="en-US" b="1" dirty="0" smtClean="0">
                <a:latin typeface="Amienne" pitchFamily="82" charset="0"/>
              </a:rPr>
              <a:t>5) Attire</a:t>
            </a:r>
            <a:br>
              <a:rPr lang="en-US" b="1" dirty="0" smtClean="0">
                <a:latin typeface="Amienne" pitchFamily="82" charset="0"/>
              </a:rPr>
            </a:br>
            <a:r>
              <a:rPr lang="en-US" b="1" dirty="0" smtClean="0">
                <a:latin typeface="Amienne" pitchFamily="82" charset="0"/>
              </a:rPr>
              <a:t>6)</a:t>
            </a:r>
            <a:r>
              <a:rPr lang="en-US" b="1" dirty="0" err="1" smtClean="0">
                <a:latin typeface="Amienne" pitchFamily="82" charset="0"/>
              </a:rPr>
              <a:t>asanas</a:t>
            </a:r>
            <a:r>
              <a:rPr lang="en-US" b="1" dirty="0" smtClean="0">
                <a:latin typeface="Amienne" pitchFamily="82" charset="0"/>
              </a:rPr>
              <a:t/>
            </a:r>
            <a:br>
              <a:rPr lang="en-US" b="1" dirty="0" smtClean="0">
                <a:latin typeface="Amienne" pitchFamily="82" charset="0"/>
              </a:rPr>
            </a:br>
            <a:r>
              <a:rPr lang="en-US" b="1" dirty="0" smtClean="0">
                <a:latin typeface="Amienne" pitchFamily="82" charset="0"/>
              </a:rPr>
              <a:t>7) rules</a:t>
            </a:r>
            <a:br>
              <a:rPr lang="en-US" b="1" dirty="0" smtClean="0">
                <a:latin typeface="Amienne" pitchFamily="82" charset="0"/>
              </a:rPr>
            </a:br>
            <a:r>
              <a:rPr lang="en-US" b="1" dirty="0" smtClean="0">
                <a:latin typeface="Amienne" pitchFamily="82" charset="0"/>
              </a:rPr>
              <a:t>8) criteria</a:t>
            </a:r>
            <a:r>
              <a:rPr lang="en-US" sz="3200" dirty="0" smtClean="0"/>
              <a:t/>
            </a:r>
            <a:br>
              <a:rPr lang="en-US" sz="3200" dirty="0" smtClean="0"/>
            </a:br>
            <a:endParaRPr 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12000" dirty="0" smtClean="0">
                <a:latin typeface="Amienne" pitchFamily="82" charset="0"/>
              </a:rPr>
              <a:t>How to get involved? </a:t>
            </a:r>
            <a:endParaRPr lang="en-US" sz="12000" dirty="0">
              <a:latin typeface="Amienne" pitchFamily="82"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r>
              <a:rPr lang="en-US" sz="4800" b="1" dirty="0" smtClean="0">
                <a:latin typeface="Amienne" pitchFamily="82" charset="0"/>
              </a:rPr>
              <a:t>1)Go to a couple websites and understand the rules and regulations.</a:t>
            </a:r>
            <a:br>
              <a:rPr lang="en-US" sz="4800" b="1" dirty="0" smtClean="0">
                <a:latin typeface="Amienne" pitchFamily="82" charset="0"/>
              </a:rPr>
            </a:br>
            <a:r>
              <a:rPr lang="en-US" sz="4800" b="1" dirty="0" smtClean="0">
                <a:latin typeface="Amienne" pitchFamily="82" charset="0"/>
              </a:rPr>
              <a:t>2)Then out where the classes will be held or once you get eh hang of it do it yourself or watch a couple videos on yoga.</a:t>
            </a:r>
            <a:br>
              <a:rPr lang="en-US" sz="4800" b="1" dirty="0" smtClean="0">
                <a:latin typeface="Amienne" pitchFamily="82" charset="0"/>
              </a:rPr>
            </a:br>
            <a:r>
              <a:rPr lang="en-US" sz="4800" b="1" dirty="0" smtClean="0">
                <a:latin typeface="Amienne" pitchFamily="82" charset="0"/>
              </a:rPr>
              <a:t>3)Go to a couple classes and try it.</a:t>
            </a:r>
            <a:br>
              <a:rPr lang="en-US" sz="4800" b="1" dirty="0" smtClean="0">
                <a:latin typeface="Amienne" pitchFamily="82" charset="0"/>
              </a:rPr>
            </a:br>
            <a:r>
              <a:rPr lang="en-US" sz="4800" b="1" dirty="0" smtClean="0">
                <a:latin typeface="Amienne" pitchFamily="82" charset="0"/>
              </a:rPr>
              <a:t>4)Understand the different types of yoga and figure out which one you like and do it.</a:t>
            </a:r>
            <a:r>
              <a:rPr lang="en-US" dirty="0" smtClean="0"/>
              <a:t/>
            </a:r>
            <a:br>
              <a:rPr lang="en-US" dirty="0" smtClean="0"/>
            </a:b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81</Words>
  <Application>Microsoft Office PowerPoint</Application>
  <PresentationFormat>On-screen Show (4:3)</PresentationFormat>
  <Paragraphs>12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Rebecca Lillie Senior Project</vt:lpstr>
      <vt:lpstr>Slide 2</vt:lpstr>
      <vt:lpstr>Slide 3</vt:lpstr>
      <vt:lpstr>Rules </vt:lpstr>
      <vt:lpstr>1) Should be practiced on an empty stomach: in case you ate, wait for at least 3 hours before practicing.  2) relax for 10 seconds at least after each yoga exercise. Do not exert!  3) avoid excessive intake of tea or coffee when you are doing yoga. 4) wear loose and comfortable clothes. 5) begin with easy poses, thereafter you can advance to tough ones. 6) do not practice yoga on bare ground, use thin yoga mat or thick bed sheet. 7) before you start, clean your bowels and bladder: clean your nostrils and throat.  8) women should not practice during menstruation. 9) food should be taken after ½ hours after. 10) its normal to exhale while bending forward and inhale while moving backwards. 11) most appropriate time is in the morning. Time when the mind is calm, composed, and fresh. </vt:lpstr>
      <vt:lpstr>Regulations</vt:lpstr>
      <vt:lpstr>1) Eligibility 2) Proof of age 3) Prohibition 4) Entry 5) Attire 6)asanas 7) rules 8) criteria </vt:lpstr>
      <vt:lpstr>How to get involved? </vt:lpstr>
      <vt:lpstr>1)Go to a couple websites and understand the rules and regulations. 2)Then out where the classes will be held or once you get eh hang of it do it yourself or watch a couple videos on yoga. 3)Go to a couple classes and try it. 4)Understand the different types of yoga and figure out which one you like and do it. </vt:lpstr>
      <vt:lpstr>How to pursue yoga? </vt:lpstr>
      <vt:lpstr>1) Doesn’t matter the age, height, race, gender, sexuality, your body size. Anyone can do yoga.  2) Once you start yoga you can do it right up until you die, unless your told otherwise.  3) Easily to get started and easily to do and easily to finish when you get older. </vt:lpstr>
    </vt:vector>
  </TitlesOfParts>
  <Company>BHCSD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Rebecca Lillie Senior Project</dc:title>
  <dc:creator>Press Enter</dc:creator>
  <cp:lastModifiedBy>Press Enter</cp:lastModifiedBy>
  <cp:revision>4</cp:revision>
  <dcterms:created xsi:type="dcterms:W3CDTF">2013-04-25T18:35:25Z</dcterms:created>
  <dcterms:modified xsi:type="dcterms:W3CDTF">2013-04-25T18:52:58Z</dcterms:modified>
</cp:coreProperties>
</file>